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jpeg>
</file>

<file path=ppt/media/image3.jpeg>
</file>

<file path=ppt/media/image4.jpeg>
</file>

<file path=ppt/media/image5.jpe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9358A3-9ABB-FAFF-9D4C-E8C8A2A007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6A5BF5E-E9A1-1069-90C9-45D6FBB3AB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14A4184-9A0E-8DB4-FFFF-D49931840D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2025/5/23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556673A-4668-D999-D577-E55A8E499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FF739F1-3DEC-65BC-074C-06D8A9BC9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959134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6619EA5-C03B-CD60-FB16-672FA99EC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275D632-3D5C-AFC0-E2D9-A1DB22B201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0F66A30-D1B5-BAB1-B971-5A4AA26AD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2025/5/23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180DABD-8135-F6CF-E397-3203C9EFF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00726DE-C375-CD1B-0F1D-A96FD7646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181832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9712CA55-225A-9011-EA81-6FEA6A252B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348FDE12-8050-C74D-B7D7-2B265B58A8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10C4A5E-611D-B176-6436-8433C5F8D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2025/5/23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C5E7C5D-F8CE-F0E3-8DA5-7D9A57D02D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2A11538-0BED-12EA-944F-AC5EC4367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85998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B9DBC47-C22F-2AE7-A494-CFCC0E2CC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E1F3C1A-6332-401E-EDD7-F44C857C15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DFD7F17-1768-4264-7958-33A89D3EB6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2025/5/23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3BAE810-B0AC-9CA4-EB78-8A8C33D48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D4D4CB4-3253-161D-633D-1F33CEC342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973787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EEF9477-EA58-23D8-B14A-BD2D38E90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713CA39-8AC8-CCB3-9A9E-070C6BF6B6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AF5065A-A262-1C1C-45D4-1B1C77DCE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2025/5/23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1CC197C-A9CB-120B-AD62-D19D12A093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6E7F1BB-3E13-62C9-4704-BA03DF9E5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609562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6E0361B-D677-9C1E-AD90-90C72D9AA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BFF0F4E-7D03-6EAE-42FD-0EE544E390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D6123DA3-A315-7E69-6FBF-8DE0BEAE99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F88FF02-7B5D-57B7-C33D-70812596D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2025/5/23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83D73213-F1BF-60CE-6986-90AAE8A39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9A68058-5B9B-B78D-BAA7-FA624AC2B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804450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379908C-85E2-5363-7A8C-3B982EE56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5B4EC365-3868-6A90-8F92-583872C699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F0EF15C-928D-805E-10AB-8890B5A811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05CDDFF5-9F15-C12B-F73D-4769742E1B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FEEAE388-21EC-C3F1-F47E-A05CC14B8D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9054D34D-3E69-A100-FCB7-50DA1439E4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2025/5/23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F01D285B-5086-B781-E74E-B033E890E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4905AACE-DBCF-9C5B-BC2C-F8EB3978A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685436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32067D1-71ED-3246-AD1C-C4E1157232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1BE340D7-00A9-AB41-143C-C927339F7E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2025/5/23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33B95D25-A73D-E239-28D3-EAD3A27C9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D1F6F278-1135-E195-50FE-B53D9174E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461268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C0AAA36E-208A-99A7-F002-04625A6E4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2025/5/23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06C6A29C-9819-F187-CC88-71F0F91E6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6827B194-CB25-AECA-1D88-8DD09B6D61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758806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34C9524-3EEF-915E-C1F9-B312E3A9EB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650BD7E-8087-7713-6E8C-205C689D31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D32BD0AA-A58B-D5CD-02CC-99C8DCEB49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C895954-4171-3EA3-2DD7-F1285A719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2025/5/23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C2DE834-A682-7382-3FFF-D3ECFB027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4F90E6E9-6065-6D0F-EA67-16A844DE6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03268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7453A5D-4349-D397-B11E-50DD6276E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B5F0384E-FBEF-0ACA-A752-B3216E484C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9B0C6F1C-8761-B623-604B-689ED197E6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EEE6091-30E4-A81A-19EF-AE4B004191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2025/5/23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0D7467B-6D5E-09A9-11F8-25DB2EB82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801E87B-8074-30C5-ABE7-654722F7F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898813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8BC7CA46-AB4C-53D6-995F-D461704BC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27289E0-3719-636F-A828-70A2F09822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7C3987A-A181-6C89-B62F-2D104AC382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C855D1-DEAA-4BD7-A486-2C6E2094B73B}" type="datetimeFigureOut">
              <a:rPr kumimoji="1" lang="ja-JP" altLang="en-US" smtClean="0"/>
              <a:t>2025/5/23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29605F8-12DB-A6D9-6B48-6843B96420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7753977-E94C-6105-0DAA-CC1A3EF7D8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52319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グループ化 20">
            <a:extLst>
              <a:ext uri="{FF2B5EF4-FFF2-40B4-BE49-F238E27FC236}">
                <a16:creationId xmlns:a16="http://schemas.microsoft.com/office/drawing/2014/main" id="{33D19821-1A35-2F70-777A-B052216A3D6D}"/>
              </a:ext>
            </a:extLst>
          </p:cNvPr>
          <p:cNvGrpSpPr/>
          <p:nvPr/>
        </p:nvGrpSpPr>
        <p:grpSpPr>
          <a:xfrm>
            <a:off x="980220" y="0"/>
            <a:ext cx="5886947" cy="7016893"/>
            <a:chOff x="980220" y="0"/>
            <a:chExt cx="5886947" cy="7016893"/>
          </a:xfrm>
        </p:grpSpPr>
        <p:sp>
          <p:nvSpPr>
            <p:cNvPr id="306" name="正方形/長方形 305">
              <a:extLst>
                <a:ext uri="{FF2B5EF4-FFF2-40B4-BE49-F238E27FC236}">
                  <a16:creationId xmlns:a16="http://schemas.microsoft.com/office/drawing/2014/main" id="{3AEB2815-6344-990B-E6E9-56A6DE574ED5}"/>
                </a:ext>
              </a:extLst>
            </p:cNvPr>
            <p:cNvSpPr/>
            <p:nvPr/>
          </p:nvSpPr>
          <p:spPr>
            <a:xfrm>
              <a:off x="980220" y="0"/>
              <a:ext cx="5886947" cy="673702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304" name="直線矢印コネクタ 303">
              <a:extLst>
                <a:ext uri="{FF2B5EF4-FFF2-40B4-BE49-F238E27FC236}">
                  <a16:creationId xmlns:a16="http://schemas.microsoft.com/office/drawing/2014/main" id="{1C13ABAE-9B98-DC44-87E8-306364CABF25}"/>
                </a:ext>
              </a:extLst>
            </p:cNvPr>
            <p:cNvCxnSpPr>
              <a:cxnSpLocks/>
            </p:cNvCxnSpPr>
            <p:nvPr/>
          </p:nvCxnSpPr>
          <p:spPr>
            <a:xfrm>
              <a:off x="5002194" y="3383902"/>
              <a:ext cx="938838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直線コネクタ 179">
              <a:extLst>
                <a:ext uri="{FF2B5EF4-FFF2-40B4-BE49-F238E27FC236}">
                  <a16:creationId xmlns:a16="http://schemas.microsoft.com/office/drawing/2014/main" id="{D95F5A61-A22A-F798-E6D8-E28345240DB5}"/>
                </a:ext>
              </a:extLst>
            </p:cNvPr>
            <p:cNvCxnSpPr>
              <a:cxnSpLocks/>
            </p:cNvCxnSpPr>
            <p:nvPr/>
          </p:nvCxnSpPr>
          <p:spPr>
            <a:xfrm>
              <a:off x="5358233" y="1600827"/>
              <a:ext cx="0" cy="119388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直線コネクタ 180">
              <a:extLst>
                <a:ext uri="{FF2B5EF4-FFF2-40B4-BE49-F238E27FC236}">
                  <a16:creationId xmlns:a16="http://schemas.microsoft.com/office/drawing/2014/main" id="{EB4730B4-2215-2574-78A8-F7F593DB0ECF}"/>
                </a:ext>
              </a:extLst>
            </p:cNvPr>
            <p:cNvCxnSpPr>
              <a:cxnSpLocks/>
            </p:cNvCxnSpPr>
            <p:nvPr/>
          </p:nvCxnSpPr>
          <p:spPr>
            <a:xfrm>
              <a:off x="4242558" y="1597598"/>
              <a:ext cx="0" cy="213717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直線コネクタ 181">
              <a:extLst>
                <a:ext uri="{FF2B5EF4-FFF2-40B4-BE49-F238E27FC236}">
                  <a16:creationId xmlns:a16="http://schemas.microsoft.com/office/drawing/2014/main" id="{4C03266E-53A5-8773-07DD-3BEA5DFA338E}"/>
                </a:ext>
              </a:extLst>
            </p:cNvPr>
            <p:cNvCxnSpPr>
              <a:cxnSpLocks/>
            </p:cNvCxnSpPr>
            <p:nvPr/>
          </p:nvCxnSpPr>
          <p:spPr>
            <a:xfrm>
              <a:off x="3168138" y="1597598"/>
              <a:ext cx="0" cy="303253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直線コネクタ 182">
              <a:extLst>
                <a:ext uri="{FF2B5EF4-FFF2-40B4-BE49-F238E27FC236}">
                  <a16:creationId xmlns:a16="http://schemas.microsoft.com/office/drawing/2014/main" id="{9FFA623E-B45D-29CA-5343-23E39F2CD008}"/>
                </a:ext>
              </a:extLst>
            </p:cNvPr>
            <p:cNvCxnSpPr>
              <a:cxnSpLocks/>
            </p:cNvCxnSpPr>
            <p:nvPr/>
          </p:nvCxnSpPr>
          <p:spPr>
            <a:xfrm>
              <a:off x="2141592" y="1597598"/>
              <a:ext cx="0" cy="411100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id="{6057A874-CFD7-F139-C54C-300DA0623454}"/>
                </a:ext>
              </a:extLst>
            </p:cNvPr>
            <p:cNvSpPr/>
            <p:nvPr/>
          </p:nvSpPr>
          <p:spPr>
            <a:xfrm>
              <a:off x="2538740" y="2705878"/>
              <a:ext cx="2467129" cy="1772531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3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FPGA</a:t>
              </a:r>
            </a:p>
          </p:txBody>
        </p:sp>
        <p:sp>
          <p:nvSpPr>
            <p:cNvPr id="27" name="角丸四角形 74">
              <a:extLst>
                <a:ext uri="{FF2B5EF4-FFF2-40B4-BE49-F238E27FC236}">
                  <a16:creationId xmlns:a16="http://schemas.microsoft.com/office/drawing/2014/main" id="{41AB3A5C-6A0F-1897-D656-FA5CD419ADB0}"/>
                </a:ext>
              </a:extLst>
            </p:cNvPr>
            <p:cNvSpPr/>
            <p:nvPr/>
          </p:nvSpPr>
          <p:spPr>
            <a:xfrm>
              <a:off x="5943023" y="5103877"/>
              <a:ext cx="676557" cy="681553"/>
            </a:xfrm>
            <a:prstGeom prst="round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Power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supply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28" name="直線コネクタ 27">
              <a:extLst>
                <a:ext uri="{FF2B5EF4-FFF2-40B4-BE49-F238E27FC236}">
                  <a16:creationId xmlns:a16="http://schemas.microsoft.com/office/drawing/2014/main" id="{4CCF763F-B2A6-B270-A80A-D1463060FAC6}"/>
                </a:ext>
              </a:extLst>
            </p:cNvPr>
            <p:cNvCxnSpPr>
              <a:cxnSpLocks/>
            </p:cNvCxnSpPr>
            <p:nvPr/>
          </p:nvCxnSpPr>
          <p:spPr>
            <a:xfrm>
              <a:off x="6304161" y="5785430"/>
              <a:ext cx="0" cy="50631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正方形/長方形 29">
              <a:extLst>
                <a:ext uri="{FF2B5EF4-FFF2-40B4-BE49-F238E27FC236}">
                  <a16:creationId xmlns:a16="http://schemas.microsoft.com/office/drawing/2014/main" id="{6B30B99A-4D30-598B-E0E5-07FE9FE20C03}"/>
                </a:ext>
              </a:extLst>
            </p:cNvPr>
            <p:cNvSpPr/>
            <p:nvPr/>
          </p:nvSpPr>
          <p:spPr>
            <a:xfrm rot="16200000">
              <a:off x="1725141" y="6174064"/>
              <a:ext cx="1053623" cy="37939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SFP1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48" name="テキスト ボックス 47">
              <a:extLst>
                <a:ext uri="{FF2B5EF4-FFF2-40B4-BE49-F238E27FC236}">
                  <a16:creationId xmlns:a16="http://schemas.microsoft.com/office/drawing/2014/main" id="{61A863D3-344C-D8DA-DFE4-2B5319A61B4D}"/>
                </a:ext>
              </a:extLst>
            </p:cNvPr>
            <p:cNvSpPr txBox="1"/>
            <p:nvPr/>
          </p:nvSpPr>
          <p:spPr>
            <a:xfrm>
              <a:off x="5741155" y="6739894"/>
              <a:ext cx="1126012" cy="276999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DC +20-35V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53" name="テキスト ボックス 52">
              <a:extLst>
                <a:ext uri="{FF2B5EF4-FFF2-40B4-BE49-F238E27FC236}">
                  <a16:creationId xmlns:a16="http://schemas.microsoft.com/office/drawing/2014/main" id="{6219ECBE-C02A-145F-58E2-2E1C5A114460}"/>
                </a:ext>
              </a:extLst>
            </p:cNvPr>
            <p:cNvSpPr txBox="1"/>
            <p:nvPr/>
          </p:nvSpPr>
          <p:spPr>
            <a:xfrm>
              <a:off x="4808091" y="170265"/>
              <a:ext cx="2036215" cy="338554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600" b="1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CIRASAME module</a:t>
              </a:r>
              <a:endParaRPr kumimoji="1" lang="ja-JP" altLang="en-US" sz="1600" b="1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grpSp>
          <p:nvGrpSpPr>
            <p:cNvPr id="54" name="グループ化 53">
              <a:extLst>
                <a:ext uri="{FF2B5EF4-FFF2-40B4-BE49-F238E27FC236}">
                  <a16:creationId xmlns:a16="http://schemas.microsoft.com/office/drawing/2014/main" id="{C860A855-3BE8-3BCF-660E-79B7D7D227A8}"/>
                </a:ext>
              </a:extLst>
            </p:cNvPr>
            <p:cNvGrpSpPr/>
            <p:nvPr/>
          </p:nvGrpSpPr>
          <p:grpSpPr>
            <a:xfrm>
              <a:off x="1642128" y="3277912"/>
              <a:ext cx="298850" cy="379009"/>
              <a:chOff x="6607933" y="2689859"/>
              <a:chExt cx="298850" cy="379009"/>
            </a:xfrm>
          </p:grpSpPr>
          <p:sp>
            <p:nvSpPr>
              <p:cNvPr id="55" name="正方形/長方形 54">
                <a:extLst>
                  <a:ext uri="{FF2B5EF4-FFF2-40B4-BE49-F238E27FC236}">
                    <a16:creationId xmlns:a16="http://schemas.microsoft.com/office/drawing/2014/main" id="{E8542293-40DC-5DC9-727B-3DEE9BBCE1CB}"/>
                  </a:ext>
                </a:extLst>
              </p:cNvPr>
              <p:cNvSpPr/>
              <p:nvPr/>
            </p:nvSpPr>
            <p:spPr>
              <a:xfrm>
                <a:off x="6607933" y="2689859"/>
                <a:ext cx="298850" cy="379009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6" name="正方形/長方形 55">
                <a:extLst>
                  <a:ext uri="{FF2B5EF4-FFF2-40B4-BE49-F238E27FC236}">
                    <a16:creationId xmlns:a16="http://schemas.microsoft.com/office/drawing/2014/main" id="{52DFB361-98AA-AB21-6019-FF30450CAD8A}"/>
                  </a:ext>
                </a:extLst>
              </p:cNvPr>
              <p:cNvSpPr/>
              <p:nvPr/>
            </p:nvSpPr>
            <p:spPr>
              <a:xfrm>
                <a:off x="6661635" y="2721350"/>
                <a:ext cx="137750" cy="51819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7" name="正方形/長方形 56">
                <a:extLst>
                  <a:ext uri="{FF2B5EF4-FFF2-40B4-BE49-F238E27FC236}">
                    <a16:creationId xmlns:a16="http://schemas.microsoft.com/office/drawing/2014/main" id="{D2319767-832D-9AE6-4560-7FD9C9C87A98}"/>
                  </a:ext>
                </a:extLst>
              </p:cNvPr>
              <p:cNvSpPr/>
              <p:nvPr/>
            </p:nvSpPr>
            <p:spPr>
              <a:xfrm>
                <a:off x="6661635" y="2795849"/>
                <a:ext cx="137750" cy="51819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8" name="正方形/長方形 57">
                <a:extLst>
                  <a:ext uri="{FF2B5EF4-FFF2-40B4-BE49-F238E27FC236}">
                    <a16:creationId xmlns:a16="http://schemas.microsoft.com/office/drawing/2014/main" id="{47BCB001-1DF8-E82F-E6B8-B9D8C6BDCF7D}"/>
                  </a:ext>
                </a:extLst>
              </p:cNvPr>
              <p:cNvSpPr/>
              <p:nvPr/>
            </p:nvSpPr>
            <p:spPr>
              <a:xfrm>
                <a:off x="6661635" y="2870105"/>
                <a:ext cx="137750" cy="51819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9" name="正方形/長方形 58">
                <a:extLst>
                  <a:ext uri="{FF2B5EF4-FFF2-40B4-BE49-F238E27FC236}">
                    <a16:creationId xmlns:a16="http://schemas.microsoft.com/office/drawing/2014/main" id="{5E8BA223-C42C-3587-3E21-92798B77948E}"/>
                  </a:ext>
                </a:extLst>
              </p:cNvPr>
              <p:cNvSpPr/>
              <p:nvPr/>
            </p:nvSpPr>
            <p:spPr>
              <a:xfrm>
                <a:off x="6661635" y="2944604"/>
                <a:ext cx="137750" cy="51819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61" name="テキスト ボックス 60">
              <a:extLst>
                <a:ext uri="{FF2B5EF4-FFF2-40B4-BE49-F238E27FC236}">
                  <a16:creationId xmlns:a16="http://schemas.microsoft.com/office/drawing/2014/main" id="{25338416-117C-6C21-A49D-B7EACC06024B}"/>
                </a:ext>
              </a:extLst>
            </p:cNvPr>
            <p:cNvSpPr txBox="1"/>
            <p:nvPr/>
          </p:nvSpPr>
          <p:spPr>
            <a:xfrm>
              <a:off x="1267151" y="2945424"/>
              <a:ext cx="968920" cy="271591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DIP Switch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62" name="正方形/長方形 61">
              <a:extLst>
                <a:ext uri="{FF2B5EF4-FFF2-40B4-BE49-F238E27FC236}">
                  <a16:creationId xmlns:a16="http://schemas.microsoft.com/office/drawing/2014/main" id="{5BF5DFB4-3E4D-2315-8ADE-90B8CEBCD7DF}"/>
                </a:ext>
              </a:extLst>
            </p:cNvPr>
            <p:cNvSpPr/>
            <p:nvPr/>
          </p:nvSpPr>
          <p:spPr>
            <a:xfrm rot="16200000">
              <a:off x="2633992" y="6202021"/>
              <a:ext cx="1053623" cy="37939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SFP2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64" name="正方形/長方形 63">
              <a:extLst>
                <a:ext uri="{FF2B5EF4-FFF2-40B4-BE49-F238E27FC236}">
                  <a16:creationId xmlns:a16="http://schemas.microsoft.com/office/drawing/2014/main" id="{B163BAFF-60FC-8F30-99BC-E03C7583508B}"/>
                </a:ext>
              </a:extLst>
            </p:cNvPr>
            <p:cNvSpPr/>
            <p:nvPr/>
          </p:nvSpPr>
          <p:spPr>
            <a:xfrm rot="16200000">
              <a:off x="4361780" y="6284835"/>
              <a:ext cx="726571" cy="28600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Coaxial</a:t>
              </a:r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7" name="正方形/長方形 66">
              <a:extLst>
                <a:ext uri="{FF2B5EF4-FFF2-40B4-BE49-F238E27FC236}">
                  <a16:creationId xmlns:a16="http://schemas.microsoft.com/office/drawing/2014/main" id="{EC1B2E63-DB8A-5483-A319-725E825D5CEE}"/>
                </a:ext>
              </a:extLst>
            </p:cNvPr>
            <p:cNvSpPr/>
            <p:nvPr/>
          </p:nvSpPr>
          <p:spPr>
            <a:xfrm>
              <a:off x="6177422" y="6291740"/>
              <a:ext cx="286007" cy="42987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8" name="正方形/長方形 67">
              <a:extLst>
                <a:ext uri="{FF2B5EF4-FFF2-40B4-BE49-F238E27FC236}">
                  <a16:creationId xmlns:a16="http://schemas.microsoft.com/office/drawing/2014/main" id="{0E03A78E-86B1-C9A9-984F-0FC30BCCA8C3}"/>
                </a:ext>
              </a:extLst>
            </p:cNvPr>
            <p:cNvSpPr/>
            <p:nvPr/>
          </p:nvSpPr>
          <p:spPr>
            <a:xfrm>
              <a:off x="2538740" y="4168360"/>
              <a:ext cx="500078" cy="310049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GTX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69" name="直線矢印コネクタ 68">
              <a:extLst>
                <a:ext uri="{FF2B5EF4-FFF2-40B4-BE49-F238E27FC236}">
                  <a16:creationId xmlns:a16="http://schemas.microsoft.com/office/drawing/2014/main" id="{C56E2EE5-D00A-65FA-271F-B386C46F3A64}"/>
                </a:ext>
              </a:extLst>
            </p:cNvPr>
            <p:cNvCxnSpPr>
              <a:cxnSpLocks/>
            </p:cNvCxnSpPr>
            <p:nvPr/>
          </p:nvCxnSpPr>
          <p:spPr>
            <a:xfrm>
              <a:off x="1446103" y="2841946"/>
              <a:ext cx="1092637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線コネクタ 69">
              <a:extLst>
                <a:ext uri="{FF2B5EF4-FFF2-40B4-BE49-F238E27FC236}">
                  <a16:creationId xmlns:a16="http://schemas.microsoft.com/office/drawing/2014/main" id="{1576F6CE-4B84-30FA-E364-E5BCAB314089}"/>
                </a:ext>
              </a:extLst>
            </p:cNvPr>
            <p:cNvCxnSpPr>
              <a:cxnSpLocks/>
            </p:cNvCxnSpPr>
            <p:nvPr/>
          </p:nvCxnSpPr>
          <p:spPr>
            <a:xfrm>
              <a:off x="1446103" y="2294888"/>
              <a:ext cx="0" cy="547058"/>
            </a:xfrm>
            <a:prstGeom prst="line">
              <a:avLst/>
            </a:prstGeom>
            <a:ln w="19050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線矢印コネクタ 70">
              <a:extLst>
                <a:ext uri="{FF2B5EF4-FFF2-40B4-BE49-F238E27FC236}">
                  <a16:creationId xmlns:a16="http://schemas.microsoft.com/office/drawing/2014/main" id="{8E8FCD86-7B63-448A-F1FE-BB0441BDEA0D}"/>
                </a:ext>
              </a:extLst>
            </p:cNvPr>
            <p:cNvCxnSpPr>
              <a:cxnSpLocks/>
            </p:cNvCxnSpPr>
            <p:nvPr/>
          </p:nvCxnSpPr>
          <p:spPr>
            <a:xfrm>
              <a:off x="2251000" y="4351243"/>
              <a:ext cx="298850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線コネクタ 71">
              <a:extLst>
                <a:ext uri="{FF2B5EF4-FFF2-40B4-BE49-F238E27FC236}">
                  <a16:creationId xmlns:a16="http://schemas.microsoft.com/office/drawing/2014/main" id="{094341A0-6D17-B57C-FCDE-9A27B9B98E3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51000" y="4363333"/>
              <a:ext cx="0" cy="1473614"/>
            </a:xfrm>
            <a:prstGeom prst="line">
              <a:avLst/>
            </a:prstGeom>
            <a:ln w="19050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正方形/長方形 74">
              <a:extLst>
                <a:ext uri="{FF2B5EF4-FFF2-40B4-BE49-F238E27FC236}">
                  <a16:creationId xmlns:a16="http://schemas.microsoft.com/office/drawing/2014/main" id="{E4534B2C-9645-9CB5-1F25-09B24F993A2C}"/>
                </a:ext>
              </a:extLst>
            </p:cNvPr>
            <p:cNvSpPr/>
            <p:nvPr/>
          </p:nvSpPr>
          <p:spPr>
            <a:xfrm>
              <a:off x="4273727" y="4960030"/>
              <a:ext cx="705110" cy="417011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Logic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translate</a:t>
              </a:r>
              <a:endParaRPr kumimoji="1" lang="ja-JP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76" name="直線矢印コネクタ 75">
              <a:extLst>
                <a:ext uri="{FF2B5EF4-FFF2-40B4-BE49-F238E27FC236}">
                  <a16:creationId xmlns:a16="http://schemas.microsoft.com/office/drawing/2014/main" id="{A9BE2D56-709F-8D16-CD35-5DE6690D185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78073" y="5390645"/>
              <a:ext cx="0" cy="328308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直線矢印コネクタ 76">
              <a:extLst>
                <a:ext uri="{FF2B5EF4-FFF2-40B4-BE49-F238E27FC236}">
                  <a16:creationId xmlns:a16="http://schemas.microsoft.com/office/drawing/2014/main" id="{B2E03A91-57BC-418F-6531-3480FF29CD9F}"/>
                </a:ext>
              </a:extLst>
            </p:cNvPr>
            <p:cNvCxnSpPr>
              <a:cxnSpLocks/>
            </p:cNvCxnSpPr>
            <p:nvPr/>
          </p:nvCxnSpPr>
          <p:spPr>
            <a:xfrm>
              <a:off x="4702543" y="5390644"/>
              <a:ext cx="0" cy="328309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テキスト ボックス 77">
              <a:extLst>
                <a:ext uri="{FF2B5EF4-FFF2-40B4-BE49-F238E27FC236}">
                  <a16:creationId xmlns:a16="http://schemas.microsoft.com/office/drawing/2014/main" id="{07D6BFBF-41E0-61DE-36F4-FBBC08213D39}"/>
                </a:ext>
              </a:extLst>
            </p:cNvPr>
            <p:cNvSpPr txBox="1"/>
            <p:nvPr/>
          </p:nvSpPr>
          <p:spPr>
            <a:xfrm>
              <a:off x="4038938" y="5668717"/>
              <a:ext cx="641816" cy="256502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NIM</a:t>
              </a:r>
            </a:p>
          </p:txBody>
        </p:sp>
        <p:cxnSp>
          <p:nvCxnSpPr>
            <p:cNvPr id="79" name="直線コネクタ 78">
              <a:extLst>
                <a:ext uri="{FF2B5EF4-FFF2-40B4-BE49-F238E27FC236}">
                  <a16:creationId xmlns:a16="http://schemas.microsoft.com/office/drawing/2014/main" id="{8C7BFBA7-7DEB-3F0B-44EC-D65ABB3300FB}"/>
                </a:ext>
              </a:extLst>
            </p:cNvPr>
            <p:cNvCxnSpPr>
              <a:cxnSpLocks/>
            </p:cNvCxnSpPr>
            <p:nvPr/>
          </p:nvCxnSpPr>
          <p:spPr>
            <a:xfrm>
              <a:off x="4456488" y="4483744"/>
              <a:ext cx="0" cy="476286"/>
            </a:xfrm>
            <a:prstGeom prst="line">
              <a:avLst/>
            </a:prstGeom>
            <a:ln w="19050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直線コネクタ 79">
              <a:extLst>
                <a:ext uri="{FF2B5EF4-FFF2-40B4-BE49-F238E27FC236}">
                  <a16:creationId xmlns:a16="http://schemas.microsoft.com/office/drawing/2014/main" id="{DD21E879-70CE-B7E6-6E7C-FDE74A99BBE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808092" y="4483744"/>
              <a:ext cx="0" cy="476286"/>
            </a:xfrm>
            <a:prstGeom prst="line">
              <a:avLst/>
            </a:prstGeom>
            <a:ln w="19050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正方形/長方形 80">
              <a:extLst>
                <a:ext uri="{FF2B5EF4-FFF2-40B4-BE49-F238E27FC236}">
                  <a16:creationId xmlns:a16="http://schemas.microsoft.com/office/drawing/2014/main" id="{01D0EE38-DF0F-0537-303E-B1309E67B907}"/>
                </a:ext>
              </a:extLst>
            </p:cNvPr>
            <p:cNvSpPr/>
            <p:nvPr/>
          </p:nvSpPr>
          <p:spPr>
            <a:xfrm>
              <a:off x="2801488" y="4865889"/>
              <a:ext cx="705110" cy="417011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Logic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translate</a:t>
              </a:r>
              <a:endParaRPr kumimoji="1" lang="ja-JP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82" name="直線矢印コネクタ 81">
              <a:extLst>
                <a:ext uri="{FF2B5EF4-FFF2-40B4-BE49-F238E27FC236}">
                  <a16:creationId xmlns:a16="http://schemas.microsoft.com/office/drawing/2014/main" id="{B5FF8F2F-EB84-A7F1-64BB-D671520E73D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64443" y="4492279"/>
              <a:ext cx="0" cy="382655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正方形/長方形 83">
              <a:extLst>
                <a:ext uri="{FF2B5EF4-FFF2-40B4-BE49-F238E27FC236}">
                  <a16:creationId xmlns:a16="http://schemas.microsoft.com/office/drawing/2014/main" id="{FA1929F3-0AFA-DD9F-E239-0A0B3F0B9368}"/>
                </a:ext>
              </a:extLst>
            </p:cNvPr>
            <p:cNvSpPr/>
            <p:nvPr/>
          </p:nvSpPr>
          <p:spPr>
            <a:xfrm>
              <a:off x="3565150" y="4951845"/>
              <a:ext cx="631392" cy="498474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Jitter</a:t>
              </a:r>
            </a:p>
            <a:p>
              <a:pPr algn="ctr"/>
              <a:r>
                <a:rPr kumimoji="1"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cleaner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85" name="正方形/長方形 84">
              <a:extLst>
                <a:ext uri="{FF2B5EF4-FFF2-40B4-BE49-F238E27FC236}">
                  <a16:creationId xmlns:a16="http://schemas.microsoft.com/office/drawing/2014/main" id="{2246F66C-30F9-EDDA-B6B6-D17FFEEA33E5}"/>
                </a:ext>
              </a:extLst>
            </p:cNvPr>
            <p:cNvSpPr/>
            <p:nvPr/>
          </p:nvSpPr>
          <p:spPr>
            <a:xfrm>
              <a:off x="1354617" y="3799657"/>
              <a:ext cx="723730" cy="423006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SDRAM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86" name="直線矢印コネクタ 85">
              <a:extLst>
                <a:ext uri="{FF2B5EF4-FFF2-40B4-BE49-F238E27FC236}">
                  <a16:creationId xmlns:a16="http://schemas.microsoft.com/office/drawing/2014/main" id="{583F7A05-CCA9-389D-6A77-77721F62BB43}"/>
                </a:ext>
              </a:extLst>
            </p:cNvPr>
            <p:cNvCxnSpPr>
              <a:cxnSpLocks/>
            </p:cNvCxnSpPr>
            <p:nvPr/>
          </p:nvCxnSpPr>
          <p:spPr>
            <a:xfrm>
              <a:off x="2078347" y="4021833"/>
              <a:ext cx="452862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9" name="グループ化 128">
              <a:extLst>
                <a:ext uri="{FF2B5EF4-FFF2-40B4-BE49-F238E27FC236}">
                  <a16:creationId xmlns:a16="http://schemas.microsoft.com/office/drawing/2014/main" id="{ED45192B-F11B-20FE-8D97-2980C5DAEC86}"/>
                </a:ext>
              </a:extLst>
            </p:cNvPr>
            <p:cNvGrpSpPr/>
            <p:nvPr/>
          </p:nvGrpSpPr>
          <p:grpSpPr>
            <a:xfrm rot="16200000">
              <a:off x="3671391" y="4567073"/>
              <a:ext cx="459506" cy="277193"/>
              <a:chOff x="5728052" y="3785483"/>
              <a:chExt cx="459506" cy="277193"/>
            </a:xfrm>
          </p:grpSpPr>
          <p:cxnSp>
            <p:nvCxnSpPr>
              <p:cNvPr id="87" name="直線矢印コネクタ 86">
                <a:extLst>
                  <a:ext uri="{FF2B5EF4-FFF2-40B4-BE49-F238E27FC236}">
                    <a16:creationId xmlns:a16="http://schemas.microsoft.com/office/drawing/2014/main" id="{0C744BDE-517D-FB35-28AB-9381F8638FF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734696" y="3785483"/>
                <a:ext cx="452862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arrow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直線矢印コネクタ 87">
                <a:extLst>
                  <a:ext uri="{FF2B5EF4-FFF2-40B4-BE49-F238E27FC236}">
                    <a16:creationId xmlns:a16="http://schemas.microsoft.com/office/drawing/2014/main" id="{D3E36FBB-3314-EF69-C581-A131B6D0DA4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728052" y="3951551"/>
                <a:ext cx="452862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線矢印コネクタ 88">
                <a:extLst>
                  <a:ext uri="{FF2B5EF4-FFF2-40B4-BE49-F238E27FC236}">
                    <a16:creationId xmlns:a16="http://schemas.microsoft.com/office/drawing/2014/main" id="{ADB0BAB4-2F47-A425-8219-E33C4EF23CA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728052" y="4062676"/>
                <a:ext cx="452862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0" name="直線矢印コネクタ 89">
              <a:extLst>
                <a:ext uri="{FF2B5EF4-FFF2-40B4-BE49-F238E27FC236}">
                  <a16:creationId xmlns:a16="http://schemas.microsoft.com/office/drawing/2014/main" id="{5F24449E-7969-DBE1-32FF-03C8BC6BB120}"/>
                </a:ext>
              </a:extLst>
            </p:cNvPr>
            <p:cNvCxnSpPr>
              <a:cxnSpLocks/>
            </p:cNvCxnSpPr>
            <p:nvPr/>
          </p:nvCxnSpPr>
          <p:spPr>
            <a:xfrm>
              <a:off x="1940978" y="3458158"/>
              <a:ext cx="596875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直線コネクタ 90">
              <a:extLst>
                <a:ext uri="{FF2B5EF4-FFF2-40B4-BE49-F238E27FC236}">
                  <a16:creationId xmlns:a16="http://schemas.microsoft.com/office/drawing/2014/main" id="{5A176EFF-3268-972C-489B-4C5E21FC8CF8}"/>
                </a:ext>
              </a:extLst>
            </p:cNvPr>
            <p:cNvCxnSpPr/>
            <p:nvPr/>
          </p:nvCxnSpPr>
          <p:spPr>
            <a:xfrm flipV="1">
              <a:off x="2141592" y="3394112"/>
              <a:ext cx="143001" cy="1158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テキスト ボックス 91">
              <a:extLst>
                <a:ext uri="{FF2B5EF4-FFF2-40B4-BE49-F238E27FC236}">
                  <a16:creationId xmlns:a16="http://schemas.microsoft.com/office/drawing/2014/main" id="{EF444834-377D-27CB-2AEC-486C75DF139F}"/>
                </a:ext>
              </a:extLst>
            </p:cNvPr>
            <p:cNvSpPr txBox="1"/>
            <p:nvPr/>
          </p:nvSpPr>
          <p:spPr>
            <a:xfrm>
              <a:off x="1973782" y="3205028"/>
              <a:ext cx="343169" cy="26161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4</a:t>
              </a:r>
              <a:endParaRPr kumimoji="1" lang="ja-JP" altLang="en-US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112" name="正方形/長方形 111">
              <a:extLst>
                <a:ext uri="{FF2B5EF4-FFF2-40B4-BE49-F238E27FC236}">
                  <a16:creationId xmlns:a16="http://schemas.microsoft.com/office/drawing/2014/main" id="{25F22AA3-CC41-4FC8-3E38-A5B38A46DDFB}"/>
                </a:ext>
              </a:extLst>
            </p:cNvPr>
            <p:cNvSpPr/>
            <p:nvPr/>
          </p:nvSpPr>
          <p:spPr>
            <a:xfrm rot="16200000">
              <a:off x="4437552" y="6362040"/>
              <a:ext cx="726571" cy="28600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Coaxial</a:t>
              </a:r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15" name="直線矢印コネクタ 114">
              <a:extLst>
                <a:ext uri="{FF2B5EF4-FFF2-40B4-BE49-F238E27FC236}">
                  <a16:creationId xmlns:a16="http://schemas.microsoft.com/office/drawing/2014/main" id="{314823B8-2041-5671-FFC0-BEB90DAD811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56752" y="5293024"/>
              <a:ext cx="0" cy="57188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1" name="正方形/長方形 120">
              <a:extLst>
                <a:ext uri="{FF2B5EF4-FFF2-40B4-BE49-F238E27FC236}">
                  <a16:creationId xmlns:a16="http://schemas.microsoft.com/office/drawing/2014/main" id="{AD076238-D862-61C7-C71D-4F70E08E3565}"/>
                </a:ext>
              </a:extLst>
            </p:cNvPr>
            <p:cNvSpPr/>
            <p:nvPr/>
          </p:nvSpPr>
          <p:spPr>
            <a:xfrm>
              <a:off x="1119418" y="1796414"/>
              <a:ext cx="631392" cy="498474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MAX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19232</a:t>
              </a:r>
            </a:p>
          </p:txBody>
        </p:sp>
        <p:sp>
          <p:nvSpPr>
            <p:cNvPr id="123" name="正方形/長方形 122">
              <a:extLst>
                <a:ext uri="{FF2B5EF4-FFF2-40B4-BE49-F238E27FC236}">
                  <a16:creationId xmlns:a16="http://schemas.microsoft.com/office/drawing/2014/main" id="{3B5103B7-3AB1-669E-4F2A-E77DBF97D812}"/>
                </a:ext>
              </a:extLst>
            </p:cNvPr>
            <p:cNvSpPr/>
            <p:nvPr/>
          </p:nvSpPr>
          <p:spPr>
            <a:xfrm>
              <a:off x="4234153" y="139274"/>
              <a:ext cx="631392" cy="498474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MPPC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(64ch)</a:t>
              </a:r>
            </a:p>
          </p:txBody>
        </p:sp>
        <p:grpSp>
          <p:nvGrpSpPr>
            <p:cNvPr id="2" name="グループ化 1">
              <a:extLst>
                <a:ext uri="{FF2B5EF4-FFF2-40B4-BE49-F238E27FC236}">
                  <a16:creationId xmlns:a16="http://schemas.microsoft.com/office/drawing/2014/main" id="{CF703C46-802B-2F77-0B32-703C42DB7420}"/>
                </a:ext>
              </a:extLst>
            </p:cNvPr>
            <p:cNvGrpSpPr/>
            <p:nvPr/>
          </p:nvGrpSpPr>
          <p:grpSpPr>
            <a:xfrm>
              <a:off x="1853033" y="1052411"/>
              <a:ext cx="4055626" cy="550173"/>
              <a:chOff x="2288376" y="1153291"/>
              <a:chExt cx="3027675" cy="444306"/>
            </a:xfrm>
          </p:grpSpPr>
          <p:sp>
            <p:nvSpPr>
              <p:cNvPr id="124" name="正方形/長方形 123">
                <a:extLst>
                  <a:ext uri="{FF2B5EF4-FFF2-40B4-BE49-F238E27FC236}">
                    <a16:creationId xmlns:a16="http://schemas.microsoft.com/office/drawing/2014/main" id="{BCEFD3A7-6A8A-1C22-9DFF-BB9141763BD2}"/>
                  </a:ext>
                </a:extLst>
              </p:cNvPr>
              <p:cNvSpPr/>
              <p:nvPr/>
            </p:nvSpPr>
            <p:spPr>
              <a:xfrm>
                <a:off x="2288376" y="1153291"/>
                <a:ext cx="652948" cy="444306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200" dirty="0">
                    <a:latin typeface="Times New Roman" panose="02020603050405020304" pitchFamily="18" charset="0"/>
                    <a:ea typeface="MS UI Gothic" panose="020B0600070205080204" pitchFamily="50" charset="-128"/>
                    <a:cs typeface="Times New Roman" panose="02020603050405020304" pitchFamily="18" charset="0"/>
                  </a:rPr>
                  <a:t>CITIROC4</a:t>
                </a:r>
              </a:p>
              <a:p>
                <a:pPr algn="ctr"/>
                <a:r>
                  <a:rPr lang="en-US" altLang="ja-JP" sz="1200" dirty="0">
                    <a:latin typeface="Times New Roman" panose="02020603050405020304" pitchFamily="18" charset="0"/>
                    <a:ea typeface="MS UI Gothic" panose="020B0600070205080204" pitchFamily="50" charset="-128"/>
                    <a:cs typeface="Times New Roman" panose="02020603050405020304" pitchFamily="18" charset="0"/>
                  </a:rPr>
                  <a:t>(32ch)</a:t>
                </a:r>
              </a:p>
            </p:txBody>
          </p:sp>
          <p:sp>
            <p:nvSpPr>
              <p:cNvPr id="125" name="正方形/長方形 124">
                <a:extLst>
                  <a:ext uri="{FF2B5EF4-FFF2-40B4-BE49-F238E27FC236}">
                    <a16:creationId xmlns:a16="http://schemas.microsoft.com/office/drawing/2014/main" id="{3B02EAB0-E936-3EF1-EDFF-A408849CC7ED}"/>
                  </a:ext>
                </a:extLst>
              </p:cNvPr>
              <p:cNvSpPr/>
              <p:nvPr/>
            </p:nvSpPr>
            <p:spPr>
              <a:xfrm>
                <a:off x="3071884" y="1153291"/>
                <a:ext cx="652948" cy="444306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200" dirty="0">
                    <a:latin typeface="Times New Roman" panose="02020603050405020304" pitchFamily="18" charset="0"/>
                    <a:ea typeface="MS UI Gothic" panose="020B0600070205080204" pitchFamily="50" charset="-128"/>
                    <a:cs typeface="Times New Roman" panose="02020603050405020304" pitchFamily="18" charset="0"/>
                  </a:rPr>
                  <a:t>CITIROC3</a:t>
                </a:r>
              </a:p>
              <a:p>
                <a:pPr algn="ctr"/>
                <a:r>
                  <a:rPr lang="en-US" altLang="ja-JP" sz="1200" dirty="0">
                    <a:latin typeface="Times New Roman" panose="02020603050405020304" pitchFamily="18" charset="0"/>
                    <a:ea typeface="MS UI Gothic" panose="020B0600070205080204" pitchFamily="50" charset="-128"/>
                    <a:cs typeface="Times New Roman" panose="02020603050405020304" pitchFamily="18" charset="0"/>
                  </a:rPr>
                  <a:t>(32ch)</a:t>
                </a:r>
              </a:p>
            </p:txBody>
          </p:sp>
          <p:sp>
            <p:nvSpPr>
              <p:cNvPr id="126" name="正方形/長方形 125">
                <a:extLst>
                  <a:ext uri="{FF2B5EF4-FFF2-40B4-BE49-F238E27FC236}">
                    <a16:creationId xmlns:a16="http://schemas.microsoft.com/office/drawing/2014/main" id="{1419AA07-74F9-8BE5-AC1D-5E21123203D5}"/>
                  </a:ext>
                </a:extLst>
              </p:cNvPr>
              <p:cNvSpPr/>
              <p:nvPr/>
            </p:nvSpPr>
            <p:spPr>
              <a:xfrm>
                <a:off x="3872367" y="1153291"/>
                <a:ext cx="652948" cy="444306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200" dirty="0">
                    <a:latin typeface="Times New Roman" panose="02020603050405020304" pitchFamily="18" charset="0"/>
                    <a:ea typeface="MS UI Gothic" panose="020B0600070205080204" pitchFamily="50" charset="-128"/>
                    <a:cs typeface="Times New Roman" panose="02020603050405020304" pitchFamily="18" charset="0"/>
                  </a:rPr>
                  <a:t>CITIROC2</a:t>
                </a:r>
              </a:p>
              <a:p>
                <a:pPr algn="ctr"/>
                <a:r>
                  <a:rPr lang="en-US" altLang="ja-JP" sz="1200" dirty="0">
                    <a:latin typeface="Times New Roman" panose="02020603050405020304" pitchFamily="18" charset="0"/>
                    <a:ea typeface="MS UI Gothic" panose="020B0600070205080204" pitchFamily="50" charset="-128"/>
                    <a:cs typeface="Times New Roman" panose="02020603050405020304" pitchFamily="18" charset="0"/>
                  </a:rPr>
                  <a:t>(32ch)</a:t>
                </a:r>
              </a:p>
            </p:txBody>
          </p:sp>
          <p:sp>
            <p:nvSpPr>
              <p:cNvPr id="127" name="正方形/長方形 126">
                <a:extLst>
                  <a:ext uri="{FF2B5EF4-FFF2-40B4-BE49-F238E27FC236}">
                    <a16:creationId xmlns:a16="http://schemas.microsoft.com/office/drawing/2014/main" id="{9B6AC1E6-153B-4A01-AE13-DAC1B112F2C1}"/>
                  </a:ext>
                </a:extLst>
              </p:cNvPr>
              <p:cNvSpPr/>
              <p:nvPr/>
            </p:nvSpPr>
            <p:spPr>
              <a:xfrm>
                <a:off x="4663103" y="1153291"/>
                <a:ext cx="652948" cy="444306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200" dirty="0">
                    <a:latin typeface="Times New Roman" panose="02020603050405020304" pitchFamily="18" charset="0"/>
                    <a:ea typeface="MS UI Gothic" panose="020B0600070205080204" pitchFamily="50" charset="-128"/>
                    <a:cs typeface="Times New Roman" panose="02020603050405020304" pitchFamily="18" charset="0"/>
                  </a:rPr>
                  <a:t>CITIROC1</a:t>
                </a:r>
              </a:p>
              <a:p>
                <a:pPr algn="ctr"/>
                <a:r>
                  <a:rPr lang="en-US" altLang="ja-JP" sz="1200" dirty="0">
                    <a:latin typeface="Times New Roman" panose="02020603050405020304" pitchFamily="18" charset="0"/>
                    <a:ea typeface="MS UI Gothic" panose="020B0600070205080204" pitchFamily="50" charset="-128"/>
                    <a:cs typeface="Times New Roman" panose="02020603050405020304" pitchFamily="18" charset="0"/>
                  </a:rPr>
                  <a:t>(32ch)</a:t>
                </a:r>
              </a:p>
            </p:txBody>
          </p:sp>
        </p:grpSp>
        <p:cxnSp>
          <p:nvCxnSpPr>
            <p:cNvPr id="130" name="直線コネクタ 129">
              <a:extLst>
                <a:ext uri="{FF2B5EF4-FFF2-40B4-BE49-F238E27FC236}">
                  <a16:creationId xmlns:a16="http://schemas.microsoft.com/office/drawing/2014/main" id="{366817CC-E190-C2B5-6F12-0244818D24B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46103" y="386909"/>
              <a:ext cx="2788050" cy="0"/>
            </a:xfrm>
            <a:prstGeom prst="line">
              <a:avLst/>
            </a:prstGeom>
            <a:ln w="19050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2" name="正方形/長方形 121">
              <a:extLst>
                <a:ext uri="{FF2B5EF4-FFF2-40B4-BE49-F238E27FC236}">
                  <a16:creationId xmlns:a16="http://schemas.microsoft.com/office/drawing/2014/main" id="{24129AA5-28E8-02BD-B4FE-3B302624CBD0}"/>
                </a:ext>
              </a:extLst>
            </p:cNvPr>
            <p:cNvSpPr/>
            <p:nvPr/>
          </p:nvSpPr>
          <p:spPr>
            <a:xfrm>
              <a:off x="2657766" y="137672"/>
              <a:ext cx="631392" cy="498474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MPPC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(64ch)</a:t>
              </a:r>
            </a:p>
          </p:txBody>
        </p:sp>
        <p:cxnSp>
          <p:nvCxnSpPr>
            <p:cNvPr id="133" name="直線コネクタ 132">
              <a:extLst>
                <a:ext uri="{FF2B5EF4-FFF2-40B4-BE49-F238E27FC236}">
                  <a16:creationId xmlns:a16="http://schemas.microsoft.com/office/drawing/2014/main" id="{18A689FF-739B-0073-CDA0-2EAD50AA2674}"/>
                </a:ext>
              </a:extLst>
            </p:cNvPr>
            <p:cNvCxnSpPr>
              <a:cxnSpLocks/>
            </p:cNvCxnSpPr>
            <p:nvPr/>
          </p:nvCxnSpPr>
          <p:spPr>
            <a:xfrm>
              <a:off x="1446103" y="386909"/>
              <a:ext cx="0" cy="1409505"/>
            </a:xfrm>
            <a:prstGeom prst="line">
              <a:avLst/>
            </a:prstGeom>
            <a:ln w="1905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テキスト ボックス 137">
              <a:extLst>
                <a:ext uri="{FF2B5EF4-FFF2-40B4-BE49-F238E27FC236}">
                  <a16:creationId xmlns:a16="http://schemas.microsoft.com/office/drawing/2014/main" id="{E3D3BE0D-5606-F59F-78C1-F5FBFE492A51}"/>
                </a:ext>
              </a:extLst>
            </p:cNvPr>
            <p:cNvSpPr txBox="1"/>
            <p:nvPr/>
          </p:nvSpPr>
          <p:spPr>
            <a:xfrm>
              <a:off x="1563217" y="516894"/>
              <a:ext cx="968920" cy="276999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40V-70V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48" name="直線矢印コネクタ 147">
              <a:extLst>
                <a:ext uri="{FF2B5EF4-FFF2-40B4-BE49-F238E27FC236}">
                  <a16:creationId xmlns:a16="http://schemas.microsoft.com/office/drawing/2014/main" id="{746D1900-8860-BBF4-2F9B-9ED4E0B1E24C}"/>
                </a:ext>
              </a:extLst>
            </p:cNvPr>
            <p:cNvCxnSpPr>
              <a:stCxn id="123" idx="2"/>
              <a:endCxn id="127" idx="0"/>
            </p:cNvCxnSpPr>
            <p:nvPr/>
          </p:nvCxnSpPr>
          <p:spPr>
            <a:xfrm>
              <a:off x="4549849" y="637748"/>
              <a:ext cx="921492" cy="414663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直線矢印コネクタ 149">
              <a:extLst>
                <a:ext uri="{FF2B5EF4-FFF2-40B4-BE49-F238E27FC236}">
                  <a16:creationId xmlns:a16="http://schemas.microsoft.com/office/drawing/2014/main" id="{8904C483-8C36-35E4-5B1B-FAE98EC0D9F7}"/>
                </a:ext>
              </a:extLst>
            </p:cNvPr>
            <p:cNvCxnSpPr>
              <a:cxnSpLocks/>
              <a:stCxn id="123" idx="2"/>
              <a:endCxn id="126" idx="0"/>
            </p:cNvCxnSpPr>
            <p:nvPr/>
          </p:nvCxnSpPr>
          <p:spPr>
            <a:xfrm flipH="1">
              <a:off x="4412136" y="637748"/>
              <a:ext cx="137713" cy="414663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直線矢印コネクタ 152">
              <a:extLst>
                <a:ext uri="{FF2B5EF4-FFF2-40B4-BE49-F238E27FC236}">
                  <a16:creationId xmlns:a16="http://schemas.microsoft.com/office/drawing/2014/main" id="{AFA98170-8F50-9D74-E392-D82B8BACC054}"/>
                </a:ext>
              </a:extLst>
            </p:cNvPr>
            <p:cNvCxnSpPr>
              <a:stCxn id="122" idx="2"/>
              <a:endCxn id="125" idx="0"/>
            </p:cNvCxnSpPr>
            <p:nvPr/>
          </p:nvCxnSpPr>
          <p:spPr>
            <a:xfrm>
              <a:off x="2973462" y="636146"/>
              <a:ext cx="366412" cy="41626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直線矢印コネクタ 154">
              <a:extLst>
                <a:ext uri="{FF2B5EF4-FFF2-40B4-BE49-F238E27FC236}">
                  <a16:creationId xmlns:a16="http://schemas.microsoft.com/office/drawing/2014/main" id="{E9BFB130-8896-5E11-2516-318C71C65B4C}"/>
                </a:ext>
              </a:extLst>
            </p:cNvPr>
            <p:cNvCxnSpPr>
              <a:stCxn id="122" idx="2"/>
              <a:endCxn id="124" idx="0"/>
            </p:cNvCxnSpPr>
            <p:nvPr/>
          </p:nvCxnSpPr>
          <p:spPr>
            <a:xfrm flipH="1">
              <a:off x="2290351" y="636146"/>
              <a:ext cx="683111" cy="41626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直線コネクタ 160">
              <a:extLst>
                <a:ext uri="{FF2B5EF4-FFF2-40B4-BE49-F238E27FC236}">
                  <a16:creationId xmlns:a16="http://schemas.microsoft.com/office/drawing/2014/main" id="{781F8041-3E9C-761E-9E70-25B51C45995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44752" y="2138976"/>
              <a:ext cx="0" cy="566902"/>
            </a:xfrm>
            <a:prstGeom prst="line">
              <a:avLst/>
            </a:prstGeom>
            <a:ln w="19050">
              <a:solidFill>
                <a:srgbClr val="0070C0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直線コネクタ 162">
              <a:extLst>
                <a:ext uri="{FF2B5EF4-FFF2-40B4-BE49-F238E27FC236}">
                  <a16:creationId xmlns:a16="http://schemas.microsoft.com/office/drawing/2014/main" id="{063190B4-43D0-C6D7-9FF7-27F43A5E3B5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84593" y="2138976"/>
              <a:ext cx="3203356" cy="0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直線コネクタ 165">
              <a:extLst>
                <a:ext uri="{FF2B5EF4-FFF2-40B4-BE49-F238E27FC236}">
                  <a16:creationId xmlns:a16="http://schemas.microsoft.com/office/drawing/2014/main" id="{451408E4-3AE6-E9C9-AF89-796DB84320EC}"/>
                </a:ext>
              </a:extLst>
            </p:cNvPr>
            <p:cNvCxnSpPr>
              <a:cxnSpLocks/>
            </p:cNvCxnSpPr>
            <p:nvPr/>
          </p:nvCxnSpPr>
          <p:spPr>
            <a:xfrm>
              <a:off x="5487949" y="1603475"/>
              <a:ext cx="0" cy="535501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直線コネクタ 168">
              <a:extLst>
                <a:ext uri="{FF2B5EF4-FFF2-40B4-BE49-F238E27FC236}">
                  <a16:creationId xmlns:a16="http://schemas.microsoft.com/office/drawing/2014/main" id="{82B57B94-4A3D-CA43-FFA9-80D2E7CE5656}"/>
                </a:ext>
              </a:extLst>
            </p:cNvPr>
            <p:cNvCxnSpPr>
              <a:cxnSpLocks/>
            </p:cNvCxnSpPr>
            <p:nvPr/>
          </p:nvCxnSpPr>
          <p:spPr>
            <a:xfrm>
              <a:off x="4391811" y="1597597"/>
              <a:ext cx="0" cy="551924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直線コネクタ 169">
              <a:extLst>
                <a:ext uri="{FF2B5EF4-FFF2-40B4-BE49-F238E27FC236}">
                  <a16:creationId xmlns:a16="http://schemas.microsoft.com/office/drawing/2014/main" id="{417E1393-EE01-713B-2A3E-9DF833387AA0}"/>
                </a:ext>
              </a:extLst>
            </p:cNvPr>
            <p:cNvCxnSpPr>
              <a:cxnSpLocks/>
            </p:cNvCxnSpPr>
            <p:nvPr/>
          </p:nvCxnSpPr>
          <p:spPr>
            <a:xfrm>
              <a:off x="3317391" y="1597597"/>
              <a:ext cx="0" cy="551924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直線コネクタ 170">
              <a:extLst>
                <a:ext uri="{FF2B5EF4-FFF2-40B4-BE49-F238E27FC236}">
                  <a16:creationId xmlns:a16="http://schemas.microsoft.com/office/drawing/2014/main" id="{7D6F3024-316B-183D-9AEA-A558AB6ACC4B}"/>
                </a:ext>
              </a:extLst>
            </p:cNvPr>
            <p:cNvCxnSpPr>
              <a:cxnSpLocks/>
            </p:cNvCxnSpPr>
            <p:nvPr/>
          </p:nvCxnSpPr>
          <p:spPr>
            <a:xfrm>
              <a:off x="2285783" y="1597597"/>
              <a:ext cx="0" cy="551924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直線コネクタ 173">
              <a:extLst>
                <a:ext uri="{FF2B5EF4-FFF2-40B4-BE49-F238E27FC236}">
                  <a16:creationId xmlns:a16="http://schemas.microsoft.com/office/drawing/2014/main" id="{5BF55096-82AE-D100-BEC5-C043CE1675E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068109" y="2408443"/>
              <a:ext cx="143001" cy="115865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5" name="テキスト ボックス 174">
              <a:extLst>
                <a:ext uri="{FF2B5EF4-FFF2-40B4-BE49-F238E27FC236}">
                  <a16:creationId xmlns:a16="http://schemas.microsoft.com/office/drawing/2014/main" id="{38B8CF65-CB90-78C4-A820-ED33E1DCE2C5}"/>
                </a:ext>
              </a:extLst>
            </p:cNvPr>
            <p:cNvSpPr txBox="1"/>
            <p:nvPr/>
          </p:nvSpPr>
          <p:spPr>
            <a:xfrm>
              <a:off x="2756247" y="2303179"/>
              <a:ext cx="487221" cy="26161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128</a:t>
              </a:r>
              <a:endParaRPr kumimoji="1" lang="ja-JP" altLang="en-US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178" name="テキスト ボックス 177">
              <a:extLst>
                <a:ext uri="{FF2B5EF4-FFF2-40B4-BE49-F238E27FC236}">
                  <a16:creationId xmlns:a16="http://schemas.microsoft.com/office/drawing/2014/main" id="{A045713B-9F15-EF84-D4DA-EE090FFE7F65}"/>
                </a:ext>
              </a:extLst>
            </p:cNvPr>
            <p:cNvSpPr txBox="1"/>
            <p:nvPr/>
          </p:nvSpPr>
          <p:spPr>
            <a:xfrm>
              <a:off x="1779824" y="2148397"/>
              <a:ext cx="968920" cy="461665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solidFill>
                    <a:srgbClr val="0070C0"/>
                  </a:solidFill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Comparator</a:t>
              </a:r>
            </a:p>
            <a:p>
              <a:pPr algn="ctr"/>
              <a:r>
                <a:rPr lang="en-US" altLang="ja-JP" sz="1200" dirty="0">
                  <a:solidFill>
                    <a:srgbClr val="0070C0"/>
                  </a:solidFill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output</a:t>
              </a:r>
              <a:endParaRPr kumimoji="1" lang="ja-JP" altLang="en-US" sz="1200" dirty="0">
                <a:solidFill>
                  <a:srgbClr val="0070C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187" name="正方形/長方形 186">
              <a:extLst>
                <a:ext uri="{FF2B5EF4-FFF2-40B4-BE49-F238E27FC236}">
                  <a16:creationId xmlns:a16="http://schemas.microsoft.com/office/drawing/2014/main" id="{DFD00A79-71E9-DF33-A230-AA8E1F6EF10D}"/>
                </a:ext>
              </a:extLst>
            </p:cNvPr>
            <p:cNvSpPr/>
            <p:nvPr/>
          </p:nvSpPr>
          <p:spPr>
            <a:xfrm>
              <a:off x="5941032" y="3149719"/>
              <a:ext cx="658611" cy="423006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Analog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switch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89" name="直線コネクタ 188">
              <a:extLst>
                <a:ext uri="{FF2B5EF4-FFF2-40B4-BE49-F238E27FC236}">
                  <a16:creationId xmlns:a16="http://schemas.microsoft.com/office/drawing/2014/main" id="{40037501-1A83-9865-2B64-AA90FE8D192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41648" y="2228522"/>
              <a:ext cx="3181535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直線コネクタ 189">
              <a:extLst>
                <a:ext uri="{FF2B5EF4-FFF2-40B4-BE49-F238E27FC236}">
                  <a16:creationId xmlns:a16="http://schemas.microsoft.com/office/drawing/2014/main" id="{CBFE5E45-FC4F-D070-8C16-C6211BD9526C}"/>
                </a:ext>
              </a:extLst>
            </p:cNvPr>
            <p:cNvCxnSpPr>
              <a:cxnSpLocks/>
            </p:cNvCxnSpPr>
            <p:nvPr/>
          </p:nvCxnSpPr>
          <p:spPr>
            <a:xfrm>
              <a:off x="5623183" y="1602503"/>
              <a:ext cx="0" cy="628916"/>
            </a:xfrm>
            <a:prstGeom prst="line">
              <a:avLst/>
            </a:prstGeom>
            <a:ln w="19050">
              <a:solidFill>
                <a:srgbClr val="C00000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直線コネクタ 190">
              <a:extLst>
                <a:ext uri="{FF2B5EF4-FFF2-40B4-BE49-F238E27FC236}">
                  <a16:creationId xmlns:a16="http://schemas.microsoft.com/office/drawing/2014/main" id="{D8EC16C0-BA91-6F64-4D6A-70BFA0F6BE0E}"/>
                </a:ext>
              </a:extLst>
            </p:cNvPr>
            <p:cNvCxnSpPr>
              <a:cxnSpLocks/>
            </p:cNvCxnSpPr>
            <p:nvPr/>
          </p:nvCxnSpPr>
          <p:spPr>
            <a:xfrm>
              <a:off x="4507508" y="1597146"/>
              <a:ext cx="0" cy="634273"/>
            </a:xfrm>
            <a:prstGeom prst="line">
              <a:avLst/>
            </a:prstGeom>
            <a:ln w="19050">
              <a:solidFill>
                <a:srgbClr val="C00000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直線コネクタ 191">
              <a:extLst>
                <a:ext uri="{FF2B5EF4-FFF2-40B4-BE49-F238E27FC236}">
                  <a16:creationId xmlns:a16="http://schemas.microsoft.com/office/drawing/2014/main" id="{47AC40B7-2746-A3EE-2033-B2AF46D2C5C8}"/>
                </a:ext>
              </a:extLst>
            </p:cNvPr>
            <p:cNvCxnSpPr>
              <a:cxnSpLocks/>
            </p:cNvCxnSpPr>
            <p:nvPr/>
          </p:nvCxnSpPr>
          <p:spPr>
            <a:xfrm>
              <a:off x="3433088" y="1597146"/>
              <a:ext cx="0" cy="634273"/>
            </a:xfrm>
            <a:prstGeom prst="line">
              <a:avLst/>
            </a:prstGeom>
            <a:ln w="19050">
              <a:solidFill>
                <a:srgbClr val="C00000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直線コネクタ 192">
              <a:extLst>
                <a:ext uri="{FF2B5EF4-FFF2-40B4-BE49-F238E27FC236}">
                  <a16:creationId xmlns:a16="http://schemas.microsoft.com/office/drawing/2014/main" id="{78750C40-90ED-B13E-6E9C-869CB16A8419}"/>
                </a:ext>
              </a:extLst>
            </p:cNvPr>
            <p:cNvCxnSpPr>
              <a:cxnSpLocks/>
            </p:cNvCxnSpPr>
            <p:nvPr/>
          </p:nvCxnSpPr>
          <p:spPr>
            <a:xfrm>
              <a:off x="2441648" y="1597146"/>
              <a:ext cx="0" cy="634273"/>
            </a:xfrm>
            <a:prstGeom prst="line">
              <a:avLst/>
            </a:prstGeom>
            <a:ln w="19050">
              <a:solidFill>
                <a:srgbClr val="C00000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直線コネクタ 194">
              <a:extLst>
                <a:ext uri="{FF2B5EF4-FFF2-40B4-BE49-F238E27FC236}">
                  <a16:creationId xmlns:a16="http://schemas.microsoft.com/office/drawing/2014/main" id="{BC4D37B3-B40B-A3DB-ABBB-497C3427C608}"/>
                </a:ext>
              </a:extLst>
            </p:cNvPr>
            <p:cNvCxnSpPr>
              <a:cxnSpLocks/>
            </p:cNvCxnSpPr>
            <p:nvPr/>
          </p:nvCxnSpPr>
          <p:spPr>
            <a:xfrm>
              <a:off x="5430351" y="2231419"/>
              <a:ext cx="0" cy="1814124"/>
            </a:xfrm>
            <a:prstGeom prst="line">
              <a:avLst/>
            </a:prstGeom>
            <a:ln w="19050">
              <a:solidFill>
                <a:srgbClr val="C00000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直線コネクタ 196">
              <a:extLst>
                <a:ext uri="{FF2B5EF4-FFF2-40B4-BE49-F238E27FC236}">
                  <a16:creationId xmlns:a16="http://schemas.microsoft.com/office/drawing/2014/main" id="{B6E72216-D2B2-E0AF-7DF0-201B1FE6AF7E}"/>
                </a:ext>
              </a:extLst>
            </p:cNvPr>
            <p:cNvCxnSpPr>
              <a:cxnSpLocks/>
            </p:cNvCxnSpPr>
            <p:nvPr/>
          </p:nvCxnSpPr>
          <p:spPr>
            <a:xfrm>
              <a:off x="6061500" y="2008698"/>
              <a:ext cx="0" cy="1129808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4E32A0C2-F942-A506-F784-3CD5D5F88E02}"/>
                </a:ext>
              </a:extLst>
            </p:cNvPr>
            <p:cNvCxnSpPr>
              <a:cxnSpLocks/>
            </p:cNvCxnSpPr>
            <p:nvPr/>
          </p:nvCxnSpPr>
          <p:spPr>
            <a:xfrm>
              <a:off x="6213900" y="1900851"/>
              <a:ext cx="0" cy="1237655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直線コネクタ 198">
              <a:extLst>
                <a:ext uri="{FF2B5EF4-FFF2-40B4-BE49-F238E27FC236}">
                  <a16:creationId xmlns:a16="http://schemas.microsoft.com/office/drawing/2014/main" id="{9A016FC1-4E99-F910-ECCF-E3729F69BC04}"/>
                </a:ext>
              </a:extLst>
            </p:cNvPr>
            <p:cNvCxnSpPr>
              <a:cxnSpLocks/>
            </p:cNvCxnSpPr>
            <p:nvPr/>
          </p:nvCxnSpPr>
          <p:spPr>
            <a:xfrm>
              <a:off x="6358436" y="1811315"/>
              <a:ext cx="0" cy="1326907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直線コネクタ 199">
              <a:extLst>
                <a:ext uri="{FF2B5EF4-FFF2-40B4-BE49-F238E27FC236}">
                  <a16:creationId xmlns:a16="http://schemas.microsoft.com/office/drawing/2014/main" id="{099F05C4-AD27-C92A-333B-D53CCCBC7114}"/>
                </a:ext>
              </a:extLst>
            </p:cNvPr>
            <p:cNvCxnSpPr>
              <a:cxnSpLocks/>
            </p:cNvCxnSpPr>
            <p:nvPr/>
          </p:nvCxnSpPr>
          <p:spPr>
            <a:xfrm>
              <a:off x="6510836" y="1720215"/>
              <a:ext cx="0" cy="1418007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直線コネクタ 178">
              <a:extLst>
                <a:ext uri="{FF2B5EF4-FFF2-40B4-BE49-F238E27FC236}">
                  <a16:creationId xmlns:a16="http://schemas.microsoft.com/office/drawing/2014/main" id="{1A308241-FD34-46D9-4405-9CECBFB2419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358233" y="1720215"/>
              <a:ext cx="1152603" cy="0"/>
            </a:xfrm>
            <a:prstGeom prst="line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直線コネクタ 213">
              <a:extLst>
                <a:ext uri="{FF2B5EF4-FFF2-40B4-BE49-F238E27FC236}">
                  <a16:creationId xmlns:a16="http://schemas.microsoft.com/office/drawing/2014/main" id="{538642D8-E55E-BE5C-C926-5934F90A96F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34153" y="1811315"/>
              <a:ext cx="2124283" cy="0"/>
            </a:xfrm>
            <a:prstGeom prst="line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直線コネクタ 225">
              <a:extLst>
                <a:ext uri="{FF2B5EF4-FFF2-40B4-BE49-F238E27FC236}">
                  <a16:creationId xmlns:a16="http://schemas.microsoft.com/office/drawing/2014/main" id="{1FE2DF3F-9BB8-230C-6C78-7BE368ADEB5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160803" y="1900851"/>
              <a:ext cx="3053097" cy="0"/>
            </a:xfrm>
            <a:prstGeom prst="line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直線コネクタ 228">
              <a:extLst>
                <a:ext uri="{FF2B5EF4-FFF2-40B4-BE49-F238E27FC236}">
                  <a16:creationId xmlns:a16="http://schemas.microsoft.com/office/drawing/2014/main" id="{A9367348-2DDA-4B81-70CB-21311D721F8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41592" y="2008698"/>
              <a:ext cx="3919908" cy="0"/>
            </a:xfrm>
            <a:prstGeom prst="line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4" name="正方形/長方形 243">
              <a:extLst>
                <a:ext uri="{FF2B5EF4-FFF2-40B4-BE49-F238E27FC236}">
                  <a16:creationId xmlns:a16="http://schemas.microsoft.com/office/drawing/2014/main" id="{363FC731-6CA3-D43F-5948-915F60F9A399}"/>
                </a:ext>
              </a:extLst>
            </p:cNvPr>
            <p:cNvSpPr/>
            <p:nvPr/>
          </p:nvSpPr>
          <p:spPr>
            <a:xfrm rot="16200000">
              <a:off x="5150064" y="6284835"/>
              <a:ext cx="726571" cy="28600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Coaxial</a:t>
              </a:r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45" name="正方形/長方形 244">
              <a:extLst>
                <a:ext uri="{FF2B5EF4-FFF2-40B4-BE49-F238E27FC236}">
                  <a16:creationId xmlns:a16="http://schemas.microsoft.com/office/drawing/2014/main" id="{B30C8AB2-DF5E-BA67-0A33-5FD041A51624}"/>
                </a:ext>
              </a:extLst>
            </p:cNvPr>
            <p:cNvSpPr/>
            <p:nvPr/>
          </p:nvSpPr>
          <p:spPr>
            <a:xfrm rot="16200000">
              <a:off x="5225836" y="6362040"/>
              <a:ext cx="726571" cy="28600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Coaxial</a:t>
              </a:r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43" name="直線コネクタ 242">
              <a:extLst>
                <a:ext uri="{FF2B5EF4-FFF2-40B4-BE49-F238E27FC236}">
                  <a16:creationId xmlns:a16="http://schemas.microsoft.com/office/drawing/2014/main" id="{3B17E746-61A9-FBC8-6B67-FC2B38918994}"/>
                </a:ext>
              </a:extLst>
            </p:cNvPr>
            <p:cNvCxnSpPr>
              <a:cxnSpLocks/>
            </p:cNvCxnSpPr>
            <p:nvPr/>
          </p:nvCxnSpPr>
          <p:spPr>
            <a:xfrm>
              <a:off x="5601743" y="4900087"/>
              <a:ext cx="0" cy="1241670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直線コネクタ 247">
              <a:extLst>
                <a:ext uri="{FF2B5EF4-FFF2-40B4-BE49-F238E27FC236}">
                  <a16:creationId xmlns:a16="http://schemas.microsoft.com/office/drawing/2014/main" id="{D981215C-BED0-8D65-2836-C9DCFC38C322}"/>
                </a:ext>
              </a:extLst>
            </p:cNvPr>
            <p:cNvCxnSpPr>
              <a:cxnSpLocks/>
            </p:cNvCxnSpPr>
            <p:nvPr/>
          </p:nvCxnSpPr>
          <p:spPr>
            <a:xfrm>
              <a:off x="6281302" y="3569896"/>
              <a:ext cx="0" cy="1330191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直線コネクタ 249">
              <a:extLst>
                <a:ext uri="{FF2B5EF4-FFF2-40B4-BE49-F238E27FC236}">
                  <a16:creationId xmlns:a16="http://schemas.microsoft.com/office/drawing/2014/main" id="{9D6A6AAB-78BD-C18D-D177-C9448848972B}"/>
                </a:ext>
              </a:extLst>
            </p:cNvPr>
            <p:cNvCxnSpPr>
              <a:cxnSpLocks/>
            </p:cNvCxnSpPr>
            <p:nvPr/>
          </p:nvCxnSpPr>
          <p:spPr>
            <a:xfrm>
              <a:off x="5601176" y="4900087"/>
              <a:ext cx="680126" cy="0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5" name="テキスト ボックス 254">
              <a:extLst>
                <a:ext uri="{FF2B5EF4-FFF2-40B4-BE49-F238E27FC236}">
                  <a16:creationId xmlns:a16="http://schemas.microsoft.com/office/drawing/2014/main" id="{39560A67-4BB1-0368-DD8C-7E5C99C48F8D}"/>
                </a:ext>
              </a:extLst>
            </p:cNvPr>
            <p:cNvSpPr txBox="1"/>
            <p:nvPr/>
          </p:nvSpPr>
          <p:spPr>
            <a:xfrm>
              <a:off x="5796841" y="1186843"/>
              <a:ext cx="968920" cy="461665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solidFill>
                    <a:schemeClr val="accent2">
                      <a:lumMod val="75000"/>
                    </a:schemeClr>
                  </a:solidFill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Probe</a:t>
              </a:r>
            </a:p>
            <a:p>
              <a:pPr algn="ctr"/>
              <a:r>
                <a:rPr lang="en-US" altLang="ja-JP" sz="1200" dirty="0">
                  <a:solidFill>
                    <a:schemeClr val="accent2">
                      <a:lumMod val="75000"/>
                    </a:schemeClr>
                  </a:solidFill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output</a:t>
              </a:r>
              <a:endParaRPr kumimoji="1" lang="ja-JP" altLang="en-US" sz="12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256" name="テキスト ボックス 255">
              <a:extLst>
                <a:ext uri="{FF2B5EF4-FFF2-40B4-BE49-F238E27FC236}">
                  <a16:creationId xmlns:a16="http://schemas.microsoft.com/office/drawing/2014/main" id="{2EDEE29F-3BA5-84F0-8ABA-F7578EC703B7}"/>
                </a:ext>
              </a:extLst>
            </p:cNvPr>
            <p:cNvSpPr txBox="1"/>
            <p:nvPr/>
          </p:nvSpPr>
          <p:spPr>
            <a:xfrm>
              <a:off x="3498849" y="2239601"/>
              <a:ext cx="1472181" cy="461665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solidFill>
                    <a:srgbClr val="C00000"/>
                  </a:solidFill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Analog high-gain</a:t>
              </a:r>
            </a:p>
            <a:p>
              <a:pPr algn="ctr"/>
              <a:r>
                <a:rPr lang="en-US" altLang="ja-JP" sz="1200" dirty="0">
                  <a:solidFill>
                    <a:srgbClr val="C00000"/>
                  </a:solidFill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output</a:t>
              </a:r>
              <a:endParaRPr kumimoji="1" lang="ja-JP" altLang="en-US" sz="1200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260" name="正方形/長方形 259">
              <a:extLst>
                <a:ext uri="{FF2B5EF4-FFF2-40B4-BE49-F238E27FC236}">
                  <a16:creationId xmlns:a16="http://schemas.microsoft.com/office/drawing/2014/main" id="{A30322B4-E674-860B-1602-1DC0E4A81439}"/>
                </a:ext>
              </a:extLst>
            </p:cNvPr>
            <p:cNvSpPr/>
            <p:nvPr/>
          </p:nvSpPr>
          <p:spPr>
            <a:xfrm>
              <a:off x="5208928" y="4045543"/>
              <a:ext cx="719821" cy="423006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AD9220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271" name="直線矢印コネクタ 270">
              <a:extLst>
                <a:ext uri="{FF2B5EF4-FFF2-40B4-BE49-F238E27FC236}">
                  <a16:creationId xmlns:a16="http://schemas.microsoft.com/office/drawing/2014/main" id="{3FF5D322-717C-FFBE-5FF3-330771B3AD78}"/>
                </a:ext>
              </a:extLst>
            </p:cNvPr>
            <p:cNvCxnSpPr>
              <a:cxnSpLocks/>
              <a:endCxn id="260" idx="1"/>
            </p:cNvCxnSpPr>
            <p:nvPr/>
          </p:nvCxnSpPr>
          <p:spPr>
            <a:xfrm>
              <a:off x="5002194" y="4257046"/>
              <a:ext cx="206734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直線コネクタ 273">
              <a:extLst>
                <a:ext uri="{FF2B5EF4-FFF2-40B4-BE49-F238E27FC236}">
                  <a16:creationId xmlns:a16="http://schemas.microsoft.com/office/drawing/2014/main" id="{E4433D7E-54C0-0DB7-91BC-16406766BD5D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0" y="3777051"/>
              <a:ext cx="0" cy="925829"/>
            </a:xfrm>
            <a:prstGeom prst="line">
              <a:avLst/>
            </a:prstGeom>
            <a:ln w="19050">
              <a:solidFill>
                <a:srgbClr val="C0000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直線コネクタ 274">
              <a:extLst>
                <a:ext uri="{FF2B5EF4-FFF2-40B4-BE49-F238E27FC236}">
                  <a16:creationId xmlns:a16="http://schemas.microsoft.com/office/drawing/2014/main" id="{6BAE2914-8B9C-DC9C-229B-65086C105EA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30351" y="3767198"/>
              <a:ext cx="665649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直線コネクタ 278">
              <a:extLst>
                <a:ext uri="{FF2B5EF4-FFF2-40B4-BE49-F238E27FC236}">
                  <a16:creationId xmlns:a16="http://schemas.microsoft.com/office/drawing/2014/main" id="{E27CC2E0-6EB0-102E-0A63-5DF4759C3443}"/>
                </a:ext>
              </a:extLst>
            </p:cNvPr>
            <p:cNvCxnSpPr>
              <a:cxnSpLocks/>
            </p:cNvCxnSpPr>
            <p:nvPr/>
          </p:nvCxnSpPr>
          <p:spPr>
            <a:xfrm>
              <a:off x="5499458" y="4702880"/>
              <a:ext cx="0" cy="1361672"/>
            </a:xfrm>
            <a:prstGeom prst="line">
              <a:avLst/>
            </a:prstGeom>
            <a:ln w="19050">
              <a:solidFill>
                <a:srgbClr val="C00000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直線コネクタ 282">
              <a:extLst>
                <a:ext uri="{FF2B5EF4-FFF2-40B4-BE49-F238E27FC236}">
                  <a16:creationId xmlns:a16="http://schemas.microsoft.com/office/drawing/2014/main" id="{CEBA2B66-529C-6249-2C5E-582357AF206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99458" y="4702880"/>
              <a:ext cx="596542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線矢印コネクタ 6">
              <a:extLst>
                <a:ext uri="{FF2B5EF4-FFF2-40B4-BE49-F238E27FC236}">
                  <a16:creationId xmlns:a16="http://schemas.microsoft.com/office/drawing/2014/main" id="{F211E4EB-6FF4-40CE-A508-4F6AC63EBF64}"/>
                </a:ext>
              </a:extLst>
            </p:cNvPr>
            <p:cNvCxnSpPr>
              <a:cxnSpLocks/>
            </p:cNvCxnSpPr>
            <p:nvPr/>
          </p:nvCxnSpPr>
          <p:spPr>
            <a:xfrm>
              <a:off x="4755883" y="5648036"/>
              <a:ext cx="77565" cy="150003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線矢印コネクタ 8">
              <a:extLst>
                <a:ext uri="{FF2B5EF4-FFF2-40B4-BE49-F238E27FC236}">
                  <a16:creationId xmlns:a16="http://schemas.microsoft.com/office/drawing/2014/main" id="{403B77CA-FE6B-477F-68F5-4ADF3ED8D9A6}"/>
                </a:ext>
              </a:extLst>
            </p:cNvPr>
            <p:cNvCxnSpPr>
              <a:cxnSpLocks/>
            </p:cNvCxnSpPr>
            <p:nvPr/>
          </p:nvCxnSpPr>
          <p:spPr>
            <a:xfrm>
              <a:off x="4635943" y="5648036"/>
              <a:ext cx="77565" cy="150003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線矢印コネクタ 9">
              <a:extLst>
                <a:ext uri="{FF2B5EF4-FFF2-40B4-BE49-F238E27FC236}">
                  <a16:creationId xmlns:a16="http://schemas.microsoft.com/office/drawing/2014/main" id="{5FEE347F-B7C7-B203-10D9-F6137B41566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08476" y="5798040"/>
              <a:ext cx="0" cy="266512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線矢印コネクタ 10">
              <a:extLst>
                <a:ext uri="{FF2B5EF4-FFF2-40B4-BE49-F238E27FC236}">
                  <a16:creationId xmlns:a16="http://schemas.microsoft.com/office/drawing/2014/main" id="{C7F5756F-07CC-8871-4551-4C7006298038}"/>
                </a:ext>
              </a:extLst>
            </p:cNvPr>
            <p:cNvCxnSpPr>
              <a:cxnSpLocks/>
            </p:cNvCxnSpPr>
            <p:nvPr/>
          </p:nvCxnSpPr>
          <p:spPr>
            <a:xfrm>
              <a:off x="4832946" y="5798039"/>
              <a:ext cx="0" cy="343718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線コネクタ 16">
              <a:extLst>
                <a:ext uri="{FF2B5EF4-FFF2-40B4-BE49-F238E27FC236}">
                  <a16:creationId xmlns:a16="http://schemas.microsoft.com/office/drawing/2014/main" id="{8E59837F-D8E2-B6B8-A4F8-55CB5676A2C3}"/>
                </a:ext>
              </a:extLst>
            </p:cNvPr>
            <p:cNvCxnSpPr/>
            <p:nvPr/>
          </p:nvCxnSpPr>
          <p:spPr>
            <a:xfrm flipV="1">
              <a:off x="4381650" y="4672370"/>
              <a:ext cx="143001" cy="1158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テキスト ボックス 17">
              <a:extLst>
                <a:ext uri="{FF2B5EF4-FFF2-40B4-BE49-F238E27FC236}">
                  <a16:creationId xmlns:a16="http://schemas.microsoft.com/office/drawing/2014/main" id="{E0D2F304-8C3F-4E2F-A602-D98FBBD05252}"/>
                </a:ext>
              </a:extLst>
            </p:cNvPr>
            <p:cNvSpPr txBox="1"/>
            <p:nvPr/>
          </p:nvSpPr>
          <p:spPr>
            <a:xfrm>
              <a:off x="4213840" y="4483286"/>
              <a:ext cx="343169" cy="26161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2</a:t>
              </a:r>
              <a:endParaRPr kumimoji="1" lang="ja-JP" altLang="en-US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9" name="直線コネクタ 18">
              <a:extLst>
                <a:ext uri="{FF2B5EF4-FFF2-40B4-BE49-F238E27FC236}">
                  <a16:creationId xmlns:a16="http://schemas.microsoft.com/office/drawing/2014/main" id="{94C93179-907D-BF90-14B0-E41BBC869EE9}"/>
                </a:ext>
              </a:extLst>
            </p:cNvPr>
            <p:cNvCxnSpPr/>
            <p:nvPr/>
          </p:nvCxnSpPr>
          <p:spPr>
            <a:xfrm flipV="1">
              <a:off x="4745598" y="4679006"/>
              <a:ext cx="143001" cy="1158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テキスト ボックス 19">
              <a:extLst>
                <a:ext uri="{FF2B5EF4-FFF2-40B4-BE49-F238E27FC236}">
                  <a16:creationId xmlns:a16="http://schemas.microsoft.com/office/drawing/2014/main" id="{50193E80-4A4C-F9C8-144A-B78CAF2270CE}"/>
                </a:ext>
              </a:extLst>
            </p:cNvPr>
            <p:cNvSpPr txBox="1"/>
            <p:nvPr/>
          </p:nvSpPr>
          <p:spPr>
            <a:xfrm>
              <a:off x="4577788" y="4489922"/>
              <a:ext cx="343169" cy="26161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2</a:t>
              </a:r>
              <a:endParaRPr kumimoji="1" lang="ja-JP" altLang="en-US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117474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E55274DA-2EC4-D129-8615-8D43126F7D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16" t="32810" r="32919" b="35294"/>
          <a:stretch/>
        </p:blipFill>
        <p:spPr>
          <a:xfrm>
            <a:off x="1712259" y="102263"/>
            <a:ext cx="6902823" cy="5671007"/>
          </a:xfrm>
          <a:prstGeom prst="rect">
            <a:avLst/>
          </a:prstGeom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66544B51-ADC5-6F2B-53FD-303F9A98328E}"/>
              </a:ext>
            </a:extLst>
          </p:cNvPr>
          <p:cNvSpPr/>
          <p:nvPr/>
        </p:nvSpPr>
        <p:spPr>
          <a:xfrm>
            <a:off x="6096000" y="3030071"/>
            <a:ext cx="1156447" cy="833717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822525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グループ化 23">
            <a:extLst>
              <a:ext uri="{FF2B5EF4-FFF2-40B4-BE49-F238E27FC236}">
                <a16:creationId xmlns:a16="http://schemas.microsoft.com/office/drawing/2014/main" id="{6FC0E58A-3469-C11E-4573-0614C0FF2F84}"/>
              </a:ext>
            </a:extLst>
          </p:cNvPr>
          <p:cNvGrpSpPr/>
          <p:nvPr/>
        </p:nvGrpSpPr>
        <p:grpSpPr>
          <a:xfrm>
            <a:off x="928922" y="1314155"/>
            <a:ext cx="10311296" cy="4229690"/>
            <a:chOff x="928922" y="1314155"/>
            <a:chExt cx="10311296" cy="4229690"/>
          </a:xfrm>
        </p:grpSpPr>
        <p:pic>
          <p:nvPicPr>
            <p:cNvPr id="3" name="図 2">
              <a:extLst>
                <a:ext uri="{FF2B5EF4-FFF2-40B4-BE49-F238E27FC236}">
                  <a16:creationId xmlns:a16="http://schemas.microsoft.com/office/drawing/2014/main" id="{92A610EF-695D-B6E8-01B7-38AE06C967C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flipH="1">
              <a:off x="951782" y="1314155"/>
              <a:ext cx="10288436" cy="4229690"/>
            </a:xfrm>
            <a:prstGeom prst="rect">
              <a:avLst/>
            </a:prstGeom>
          </p:spPr>
        </p:pic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id="{9A5139B4-7EDD-151D-B10D-E46C843ADDB2}"/>
                </a:ext>
              </a:extLst>
            </p:cNvPr>
            <p:cNvSpPr/>
            <p:nvPr/>
          </p:nvSpPr>
          <p:spPr>
            <a:xfrm rot="5400000">
              <a:off x="10864298" y="3789680"/>
              <a:ext cx="375920" cy="152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300" b="1" dirty="0">
                  <a:solidFill>
                    <a:schemeClr val="accent6">
                      <a:lumMod val="75000"/>
                    </a:schemeClr>
                  </a:solidFill>
                </a:rPr>
                <a:t>20</a:t>
              </a:r>
              <a:endParaRPr kumimoji="1" lang="ja-JP" altLang="en-US" sz="13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D4574EA3-5879-BB68-C7C5-68986FDB5836}"/>
                </a:ext>
              </a:extLst>
            </p:cNvPr>
            <p:cNvSpPr/>
            <p:nvPr/>
          </p:nvSpPr>
          <p:spPr>
            <a:xfrm rot="5400000">
              <a:off x="10864298" y="4886960"/>
              <a:ext cx="375920" cy="152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300" b="1" dirty="0">
                  <a:solidFill>
                    <a:schemeClr val="accent6">
                      <a:lumMod val="75000"/>
                    </a:schemeClr>
                  </a:solidFill>
                </a:rPr>
                <a:t>15</a:t>
              </a:r>
              <a:endParaRPr kumimoji="1" lang="ja-JP" altLang="en-US" sz="13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51E43E35-7F15-9C5A-0804-AC71014C756E}"/>
                </a:ext>
              </a:extLst>
            </p:cNvPr>
            <p:cNvSpPr/>
            <p:nvPr/>
          </p:nvSpPr>
          <p:spPr>
            <a:xfrm rot="5400000">
              <a:off x="10864298" y="2692400"/>
              <a:ext cx="375920" cy="152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300" b="1" dirty="0">
                  <a:solidFill>
                    <a:schemeClr val="accent6">
                      <a:lumMod val="75000"/>
                    </a:schemeClr>
                  </a:solidFill>
                </a:rPr>
                <a:t>15</a:t>
              </a:r>
              <a:endParaRPr kumimoji="1" lang="ja-JP" altLang="en-US" sz="13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87C8D8A0-83AD-7445-E7E9-FD851248A89B}"/>
                </a:ext>
              </a:extLst>
            </p:cNvPr>
            <p:cNvSpPr/>
            <p:nvPr/>
          </p:nvSpPr>
          <p:spPr>
            <a:xfrm>
              <a:off x="3521876" y="2341880"/>
              <a:ext cx="755484" cy="1117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b="1" dirty="0">
                  <a:solidFill>
                    <a:schemeClr val="accent6">
                      <a:lumMod val="75000"/>
                    </a:schemeClr>
                  </a:solidFill>
                </a:rPr>
                <a:t>31.75</a:t>
              </a:r>
              <a:endParaRPr kumimoji="1" lang="ja-JP" altLang="en-US" sz="12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4BAB8316-C657-7437-12FD-CACAA371716E}"/>
                </a:ext>
              </a:extLst>
            </p:cNvPr>
            <p:cNvSpPr/>
            <p:nvPr/>
          </p:nvSpPr>
          <p:spPr>
            <a:xfrm>
              <a:off x="9079396" y="2341880"/>
              <a:ext cx="755484" cy="1117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b="1" dirty="0">
                  <a:solidFill>
                    <a:schemeClr val="accent6">
                      <a:lumMod val="75000"/>
                    </a:schemeClr>
                  </a:solidFill>
                </a:rPr>
                <a:t>31.75</a:t>
              </a:r>
              <a:endParaRPr kumimoji="1" lang="ja-JP" altLang="en-US" sz="12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B83462FA-9E2A-BECC-C2AD-4385E51DE6F8}"/>
                </a:ext>
              </a:extLst>
            </p:cNvPr>
            <p:cNvSpPr/>
            <p:nvPr/>
          </p:nvSpPr>
          <p:spPr>
            <a:xfrm>
              <a:off x="2282356" y="2306320"/>
              <a:ext cx="430364" cy="1117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b="1" dirty="0">
                  <a:solidFill>
                    <a:schemeClr val="accent6">
                      <a:lumMod val="75000"/>
                    </a:schemeClr>
                  </a:solidFill>
                </a:rPr>
                <a:t>8.5</a:t>
              </a:r>
              <a:endParaRPr kumimoji="1" lang="ja-JP" altLang="en-US" sz="12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12" name="正方形/長方形 11">
              <a:extLst>
                <a:ext uri="{FF2B5EF4-FFF2-40B4-BE49-F238E27FC236}">
                  <a16:creationId xmlns:a16="http://schemas.microsoft.com/office/drawing/2014/main" id="{BB3182AC-50F5-EA25-0040-E231F7520200}"/>
                </a:ext>
              </a:extLst>
            </p:cNvPr>
            <p:cNvSpPr/>
            <p:nvPr/>
          </p:nvSpPr>
          <p:spPr>
            <a:xfrm>
              <a:off x="10433934" y="2230120"/>
              <a:ext cx="430364" cy="1117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b="1" dirty="0">
                  <a:solidFill>
                    <a:schemeClr val="accent6">
                      <a:lumMod val="75000"/>
                    </a:schemeClr>
                  </a:solidFill>
                </a:rPr>
                <a:t>8.5</a:t>
              </a:r>
              <a:endParaRPr kumimoji="1" lang="ja-JP" altLang="en-US" sz="12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14" name="正方形/長方形 13">
              <a:extLst>
                <a:ext uri="{FF2B5EF4-FFF2-40B4-BE49-F238E27FC236}">
                  <a16:creationId xmlns:a16="http://schemas.microsoft.com/office/drawing/2014/main" id="{B9519B68-B33A-EE12-920E-605BC80B24C5}"/>
                </a:ext>
              </a:extLst>
            </p:cNvPr>
            <p:cNvSpPr/>
            <p:nvPr/>
          </p:nvSpPr>
          <p:spPr>
            <a:xfrm>
              <a:off x="5440101" y="2352040"/>
              <a:ext cx="755484" cy="1117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b="1" dirty="0">
                  <a:solidFill>
                    <a:schemeClr val="accent6">
                      <a:lumMod val="75000"/>
                    </a:schemeClr>
                  </a:solidFill>
                </a:rPr>
                <a:t>23.75</a:t>
              </a:r>
              <a:endParaRPr kumimoji="1" lang="ja-JP" altLang="en-US" sz="12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15" name="正方形/長方形 14">
              <a:extLst>
                <a:ext uri="{FF2B5EF4-FFF2-40B4-BE49-F238E27FC236}">
                  <a16:creationId xmlns:a16="http://schemas.microsoft.com/office/drawing/2014/main" id="{F803BE3E-361B-F393-8DCD-34DEA0C8A03A}"/>
                </a:ext>
              </a:extLst>
            </p:cNvPr>
            <p:cNvSpPr/>
            <p:nvPr/>
          </p:nvSpPr>
          <p:spPr>
            <a:xfrm>
              <a:off x="7161171" y="2352040"/>
              <a:ext cx="755484" cy="1117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b="1" dirty="0">
                  <a:solidFill>
                    <a:schemeClr val="accent6">
                      <a:lumMod val="75000"/>
                    </a:schemeClr>
                  </a:solidFill>
                </a:rPr>
                <a:t>23.75</a:t>
              </a:r>
              <a:endParaRPr kumimoji="1" lang="ja-JP" altLang="en-US" sz="12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16" name="正方形/長方形 15">
              <a:extLst>
                <a:ext uri="{FF2B5EF4-FFF2-40B4-BE49-F238E27FC236}">
                  <a16:creationId xmlns:a16="http://schemas.microsoft.com/office/drawing/2014/main" id="{B71E519E-5A13-BD42-B42D-8A0FFE67A69A}"/>
                </a:ext>
              </a:extLst>
            </p:cNvPr>
            <p:cNvSpPr/>
            <p:nvPr/>
          </p:nvSpPr>
          <p:spPr>
            <a:xfrm>
              <a:off x="3290211" y="1864360"/>
              <a:ext cx="755484" cy="1879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b="1" dirty="0">
                  <a:solidFill>
                    <a:schemeClr val="accent6">
                      <a:lumMod val="75000"/>
                    </a:schemeClr>
                  </a:solidFill>
                </a:rPr>
                <a:t>40.25</a:t>
              </a:r>
              <a:endParaRPr kumimoji="1" lang="ja-JP" altLang="en-US" sz="14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17" name="正方形/長方形 16">
              <a:extLst>
                <a:ext uri="{FF2B5EF4-FFF2-40B4-BE49-F238E27FC236}">
                  <a16:creationId xmlns:a16="http://schemas.microsoft.com/office/drawing/2014/main" id="{7A3BD2F4-9078-C973-DEBC-5332B437E67E}"/>
                </a:ext>
              </a:extLst>
            </p:cNvPr>
            <p:cNvSpPr/>
            <p:nvPr/>
          </p:nvSpPr>
          <p:spPr>
            <a:xfrm>
              <a:off x="6195585" y="1864360"/>
              <a:ext cx="755484" cy="1879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b="1" dirty="0">
                  <a:solidFill>
                    <a:schemeClr val="accent6">
                      <a:lumMod val="75000"/>
                    </a:schemeClr>
                  </a:solidFill>
                </a:rPr>
                <a:t>47.5</a:t>
              </a:r>
              <a:endParaRPr kumimoji="1" lang="ja-JP" altLang="en-US" sz="14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18" name="正方形/長方形 17">
              <a:extLst>
                <a:ext uri="{FF2B5EF4-FFF2-40B4-BE49-F238E27FC236}">
                  <a16:creationId xmlns:a16="http://schemas.microsoft.com/office/drawing/2014/main" id="{9B27A38C-4F0E-984F-A7E5-759D250C96E2}"/>
                </a:ext>
              </a:extLst>
            </p:cNvPr>
            <p:cNvSpPr/>
            <p:nvPr/>
          </p:nvSpPr>
          <p:spPr>
            <a:xfrm>
              <a:off x="9294771" y="1864360"/>
              <a:ext cx="755484" cy="1879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b="1" dirty="0">
                  <a:solidFill>
                    <a:schemeClr val="accent6">
                      <a:lumMod val="75000"/>
                    </a:schemeClr>
                  </a:solidFill>
                </a:rPr>
                <a:t>40.25</a:t>
              </a:r>
              <a:endParaRPr kumimoji="1" lang="ja-JP" altLang="en-US" sz="14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61B52116-DAA7-7E10-C66D-FD221AD2E38C}"/>
                </a:ext>
              </a:extLst>
            </p:cNvPr>
            <p:cNvSpPr/>
            <p:nvPr/>
          </p:nvSpPr>
          <p:spPr>
            <a:xfrm rot="5400000">
              <a:off x="8579927" y="2866685"/>
              <a:ext cx="755484" cy="1117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b="1" dirty="0">
                  <a:solidFill>
                    <a:schemeClr val="accent6">
                      <a:lumMod val="75000"/>
                    </a:schemeClr>
                  </a:solidFill>
                </a:rPr>
                <a:t>18.95</a:t>
              </a:r>
              <a:endParaRPr kumimoji="1" lang="ja-JP" altLang="en-US" sz="12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id="{D086D087-C2C7-4181-14B2-CC8C21F0223C}"/>
                </a:ext>
              </a:extLst>
            </p:cNvPr>
            <p:cNvSpPr/>
            <p:nvPr/>
          </p:nvSpPr>
          <p:spPr>
            <a:xfrm rot="5400000">
              <a:off x="8855125" y="3780397"/>
              <a:ext cx="426979" cy="9306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b="1" dirty="0">
                  <a:solidFill>
                    <a:schemeClr val="accent6">
                      <a:lumMod val="75000"/>
                    </a:schemeClr>
                  </a:solidFill>
                </a:rPr>
                <a:t>6.1</a:t>
              </a:r>
              <a:endParaRPr kumimoji="1" lang="ja-JP" altLang="en-US" sz="12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id="{337A03B5-AD00-6C09-E99D-F6AFC1A7AE99}"/>
                </a:ext>
              </a:extLst>
            </p:cNvPr>
            <p:cNvSpPr/>
            <p:nvPr/>
          </p:nvSpPr>
          <p:spPr>
            <a:xfrm rot="5400000">
              <a:off x="8579927" y="4614204"/>
              <a:ext cx="755484" cy="1117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b="1" dirty="0">
                  <a:solidFill>
                    <a:schemeClr val="accent6">
                      <a:lumMod val="75000"/>
                    </a:schemeClr>
                  </a:solidFill>
                </a:rPr>
                <a:t>18.95</a:t>
              </a:r>
              <a:endParaRPr kumimoji="1" lang="ja-JP" altLang="en-US" sz="12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23" name="正方形/長方形 22">
              <a:extLst>
                <a:ext uri="{FF2B5EF4-FFF2-40B4-BE49-F238E27FC236}">
                  <a16:creationId xmlns:a16="http://schemas.microsoft.com/office/drawing/2014/main" id="{137D480E-601E-5FC5-8FE3-52D465770415}"/>
                </a:ext>
              </a:extLst>
            </p:cNvPr>
            <p:cNvSpPr/>
            <p:nvPr/>
          </p:nvSpPr>
          <p:spPr>
            <a:xfrm rot="-5400000">
              <a:off x="645160" y="2935265"/>
              <a:ext cx="755484" cy="1879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b="1" dirty="0">
                  <a:solidFill>
                    <a:schemeClr val="accent6">
                      <a:lumMod val="75000"/>
                    </a:schemeClr>
                  </a:solidFill>
                </a:rPr>
                <a:t>22</a:t>
              </a:r>
              <a:endParaRPr kumimoji="1" lang="ja-JP" altLang="en-US" sz="14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012589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グループ化 14">
            <a:extLst>
              <a:ext uri="{FF2B5EF4-FFF2-40B4-BE49-F238E27FC236}">
                <a16:creationId xmlns:a16="http://schemas.microsoft.com/office/drawing/2014/main" id="{EE85BED9-F3E4-8046-E286-481D424BAC57}"/>
              </a:ext>
            </a:extLst>
          </p:cNvPr>
          <p:cNvGrpSpPr/>
          <p:nvPr/>
        </p:nvGrpSpPr>
        <p:grpSpPr>
          <a:xfrm>
            <a:off x="4307840" y="2062476"/>
            <a:ext cx="5217160" cy="3948358"/>
            <a:chOff x="4307840" y="2062476"/>
            <a:chExt cx="5217160" cy="3948358"/>
          </a:xfrm>
        </p:grpSpPr>
        <p:pic>
          <p:nvPicPr>
            <p:cNvPr id="5" name="図 4">
              <a:extLst>
                <a:ext uri="{FF2B5EF4-FFF2-40B4-BE49-F238E27FC236}">
                  <a16:creationId xmlns:a16="http://schemas.microsoft.com/office/drawing/2014/main" id="{1E2ACD3C-37C5-611A-1B15-F72C159F53B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7778" r="23536"/>
            <a:stretch/>
          </p:blipFill>
          <p:spPr>
            <a:xfrm rot="16200000">
              <a:off x="5074321" y="1560155"/>
              <a:ext cx="3948358" cy="4953000"/>
            </a:xfrm>
            <a:prstGeom prst="rect">
              <a:avLst/>
            </a:prstGeom>
          </p:spPr>
        </p:pic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9C3827A2-5FB1-8A9B-8328-EAAEC9ACBE81}"/>
                </a:ext>
              </a:extLst>
            </p:cNvPr>
            <p:cNvSpPr/>
            <p:nvPr/>
          </p:nvSpPr>
          <p:spPr>
            <a:xfrm>
              <a:off x="5445760" y="2712720"/>
              <a:ext cx="1330960" cy="1056640"/>
            </a:xfrm>
            <a:prstGeom prst="rect">
              <a:avLst/>
            </a:prstGeom>
            <a:noFill/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テキスト ボックス 6">
              <a:extLst>
                <a:ext uri="{FF2B5EF4-FFF2-40B4-BE49-F238E27FC236}">
                  <a16:creationId xmlns:a16="http://schemas.microsoft.com/office/drawing/2014/main" id="{35ED5788-B0BD-2AF0-FB12-3CA1EB07F84A}"/>
                </a:ext>
              </a:extLst>
            </p:cNvPr>
            <p:cNvSpPr txBox="1"/>
            <p:nvPr/>
          </p:nvSpPr>
          <p:spPr>
            <a:xfrm>
              <a:off x="4307840" y="5450250"/>
              <a:ext cx="13004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2000" b="1" dirty="0">
                  <a:solidFill>
                    <a:schemeClr val="bg1"/>
                  </a:solidFill>
                </a:rPr>
                <a:t>NIM IO</a:t>
              </a:r>
              <a:endParaRPr kumimoji="1" lang="ja-JP" altLang="en-US" sz="2000" b="1" dirty="0">
                <a:solidFill>
                  <a:schemeClr val="bg1"/>
                </a:solidFill>
              </a:endParaRPr>
            </a:p>
          </p:txBody>
        </p:sp>
        <p:cxnSp>
          <p:nvCxnSpPr>
            <p:cNvPr id="9" name="直線コネクタ 8">
              <a:extLst>
                <a:ext uri="{FF2B5EF4-FFF2-40B4-BE49-F238E27FC236}">
                  <a16:creationId xmlns:a16="http://schemas.microsoft.com/office/drawing/2014/main" id="{958A1DD7-B667-9636-0D58-719814DB967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08320" y="5222240"/>
              <a:ext cx="502920" cy="41267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テキスト ボックス 10">
              <a:extLst>
                <a:ext uri="{FF2B5EF4-FFF2-40B4-BE49-F238E27FC236}">
                  <a16:creationId xmlns:a16="http://schemas.microsoft.com/office/drawing/2014/main" id="{F04AF512-ACF8-9BAA-05B9-58A80B738963}"/>
                </a:ext>
              </a:extLst>
            </p:cNvPr>
            <p:cNvSpPr txBox="1"/>
            <p:nvPr/>
          </p:nvSpPr>
          <p:spPr>
            <a:xfrm>
              <a:off x="7452360" y="5302948"/>
              <a:ext cx="207264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2000" b="1" dirty="0">
                  <a:solidFill>
                    <a:schemeClr val="bg1"/>
                  </a:solidFill>
                </a:rPr>
                <a:t>Analog/probe out</a:t>
              </a:r>
              <a:endParaRPr kumimoji="1" lang="ja-JP" altLang="en-US" sz="2000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956603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C61385D4-FCF4-11B9-5BE3-3E5F470F2C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23" t="27185" r="21174" b="24370"/>
          <a:stretch/>
        </p:blipFill>
        <p:spPr>
          <a:xfrm rot="16200000">
            <a:off x="7752078" y="1767840"/>
            <a:ext cx="2814324" cy="3322320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0E0C9CF9-A909-6891-7E8D-B87D93B59A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97" t="23778" r="13501" b="27778"/>
          <a:stretch/>
        </p:blipFill>
        <p:spPr>
          <a:xfrm rot="16200000">
            <a:off x="2692401" y="1127760"/>
            <a:ext cx="2814325" cy="3322320"/>
          </a:xfrm>
          <a:prstGeom prst="rect">
            <a:avLst/>
          </a:prstGeom>
        </p:spPr>
      </p:pic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22AB2528-C647-EE35-C2F1-386CD0D8A3E4}"/>
              </a:ext>
            </a:extLst>
          </p:cNvPr>
          <p:cNvSpPr/>
          <p:nvPr/>
        </p:nvSpPr>
        <p:spPr>
          <a:xfrm>
            <a:off x="3261360" y="2092960"/>
            <a:ext cx="1330960" cy="1056640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089535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0A94F71E-91F1-E926-A8A2-5EDCF17FBF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33" t="27926" r="26487" b="20371"/>
          <a:stretch/>
        </p:blipFill>
        <p:spPr>
          <a:xfrm rot="16200000">
            <a:off x="8244838" y="1214118"/>
            <a:ext cx="2885444" cy="3545840"/>
          </a:xfrm>
          <a:prstGeom prst="rect">
            <a:avLst/>
          </a:prstGeom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FDE0E194-4454-1AEA-B3A8-48F4C66EB3BA}"/>
              </a:ext>
            </a:extLst>
          </p:cNvPr>
          <p:cNvSpPr/>
          <p:nvPr/>
        </p:nvSpPr>
        <p:spPr>
          <a:xfrm>
            <a:off x="9784080" y="2402840"/>
            <a:ext cx="447040" cy="462280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DFB45940-52A5-E2B5-5B5A-FC543ED19E39}"/>
              </a:ext>
            </a:extLst>
          </p:cNvPr>
          <p:cNvSpPr txBox="1"/>
          <p:nvPr/>
        </p:nvSpPr>
        <p:spPr>
          <a:xfrm>
            <a:off x="10124440" y="2372360"/>
            <a:ext cx="13004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ja-JP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External bias</a:t>
            </a:r>
            <a:endParaRPr kumimoji="1" lang="ja-JP" altLang="en-US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0525164E-0587-8916-3E74-754E4F2B7DDF}"/>
              </a:ext>
            </a:extLst>
          </p:cNvPr>
          <p:cNvSpPr/>
          <p:nvPr/>
        </p:nvSpPr>
        <p:spPr>
          <a:xfrm>
            <a:off x="9083040" y="2372360"/>
            <a:ext cx="665480" cy="462280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46C1E57B-81E3-478F-8DC8-4AAE4CC2AB48}"/>
              </a:ext>
            </a:extLst>
          </p:cNvPr>
          <p:cNvSpPr txBox="1"/>
          <p:nvPr/>
        </p:nvSpPr>
        <p:spPr>
          <a:xfrm>
            <a:off x="7731759" y="1664474"/>
            <a:ext cx="153416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ja-JP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Bias selection</a:t>
            </a:r>
            <a:endParaRPr kumimoji="1" lang="ja-JP" altLang="en-US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9610EB97-F245-356A-F215-31B7E42B45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31" t="9778" r="14705" b="49926"/>
          <a:stretch/>
        </p:blipFill>
        <p:spPr>
          <a:xfrm rot="10800000">
            <a:off x="2133598" y="3352800"/>
            <a:ext cx="2786525" cy="2763520"/>
          </a:xfrm>
          <a:prstGeom prst="rect">
            <a:avLst/>
          </a:prstGeom>
        </p:spPr>
      </p:pic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C12C9E43-A280-CE52-06FB-46DA8EDD4EE1}"/>
              </a:ext>
            </a:extLst>
          </p:cNvPr>
          <p:cNvSpPr/>
          <p:nvPr/>
        </p:nvSpPr>
        <p:spPr>
          <a:xfrm>
            <a:off x="3810000" y="4754880"/>
            <a:ext cx="599440" cy="462280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117316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グループ化 83">
            <a:extLst>
              <a:ext uri="{FF2B5EF4-FFF2-40B4-BE49-F238E27FC236}">
                <a16:creationId xmlns:a16="http://schemas.microsoft.com/office/drawing/2014/main" id="{057CE5CE-BF1B-9A1E-AD5B-6245A9F84723}"/>
              </a:ext>
            </a:extLst>
          </p:cNvPr>
          <p:cNvGrpSpPr/>
          <p:nvPr/>
        </p:nvGrpSpPr>
        <p:grpSpPr>
          <a:xfrm>
            <a:off x="1885652" y="1580188"/>
            <a:ext cx="7168602" cy="4462441"/>
            <a:chOff x="1885652" y="1580188"/>
            <a:chExt cx="7168602" cy="4462441"/>
          </a:xfrm>
        </p:grpSpPr>
        <p:cxnSp>
          <p:nvCxnSpPr>
            <p:cNvPr id="5" name="直線矢印コネクタ 4">
              <a:extLst>
                <a:ext uri="{FF2B5EF4-FFF2-40B4-BE49-F238E27FC236}">
                  <a16:creationId xmlns:a16="http://schemas.microsoft.com/office/drawing/2014/main" id="{C888F21B-343F-3596-C53F-7D13A5BFDC0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72285" y="4004445"/>
              <a:ext cx="137974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9A660DBB-8F4D-97F7-70B5-715D1383F923}"/>
                </a:ext>
              </a:extLst>
            </p:cNvPr>
            <p:cNvSpPr/>
            <p:nvPr/>
          </p:nvSpPr>
          <p:spPr>
            <a:xfrm>
              <a:off x="5218663" y="1908292"/>
              <a:ext cx="1053623" cy="670559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Streaming</a:t>
              </a:r>
            </a:p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TDC</a:t>
              </a:r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6525910E-8504-98F7-A930-787FF1A23E7A}"/>
                </a:ext>
              </a:extLst>
            </p:cNvPr>
            <p:cNvSpPr/>
            <p:nvPr/>
          </p:nvSpPr>
          <p:spPr>
            <a:xfrm>
              <a:off x="7660595" y="3769226"/>
              <a:ext cx="1053623" cy="492183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MIKUMARI</a:t>
              </a:r>
            </a:p>
          </p:txBody>
        </p:sp>
        <p:sp>
          <p:nvSpPr>
            <p:cNvPr id="12" name="正方形/長方形 11">
              <a:extLst>
                <a:ext uri="{FF2B5EF4-FFF2-40B4-BE49-F238E27FC236}">
                  <a16:creationId xmlns:a16="http://schemas.microsoft.com/office/drawing/2014/main" id="{06510B05-92B7-C2BD-8052-EB2C7FDED6B0}"/>
                </a:ext>
              </a:extLst>
            </p:cNvPr>
            <p:cNvSpPr/>
            <p:nvPr/>
          </p:nvSpPr>
          <p:spPr>
            <a:xfrm>
              <a:off x="6602813" y="3758354"/>
              <a:ext cx="745253" cy="492183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LACCP</a:t>
              </a:r>
            </a:p>
          </p:txBody>
        </p:sp>
        <p:sp>
          <p:nvSpPr>
            <p:cNvPr id="13" name="正方形/長方形 12">
              <a:extLst>
                <a:ext uri="{FF2B5EF4-FFF2-40B4-BE49-F238E27FC236}">
                  <a16:creationId xmlns:a16="http://schemas.microsoft.com/office/drawing/2014/main" id="{E13CAAD0-06D9-1CF0-775C-C4C43F3C538B}"/>
                </a:ext>
              </a:extLst>
            </p:cNvPr>
            <p:cNvSpPr/>
            <p:nvPr/>
          </p:nvSpPr>
          <p:spPr>
            <a:xfrm>
              <a:off x="5218662" y="3769226"/>
              <a:ext cx="1053623" cy="492183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</a:t>
              </a:r>
            </a:p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Unit</a:t>
              </a:r>
            </a:p>
          </p:txBody>
        </p:sp>
        <p:sp>
          <p:nvSpPr>
            <p:cNvPr id="14" name="台形 13">
              <a:extLst>
                <a:ext uri="{FF2B5EF4-FFF2-40B4-BE49-F238E27FC236}">
                  <a16:creationId xmlns:a16="http://schemas.microsoft.com/office/drawing/2014/main" id="{CD6021C6-DFCD-C908-DE22-E9147480A047}"/>
                </a:ext>
              </a:extLst>
            </p:cNvPr>
            <p:cNvSpPr/>
            <p:nvPr/>
          </p:nvSpPr>
          <p:spPr>
            <a:xfrm rot="5400000" flipV="1">
              <a:off x="7063046" y="4991774"/>
              <a:ext cx="674575" cy="314962"/>
            </a:xfrm>
            <a:prstGeom prst="trapezoid">
              <a:avLst>
                <a:gd name="adj" fmla="val 44264"/>
              </a:avLst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sp>
          <p:nvSpPr>
            <p:cNvPr id="15" name="正方形/長方形 14">
              <a:extLst>
                <a:ext uri="{FF2B5EF4-FFF2-40B4-BE49-F238E27FC236}">
                  <a16:creationId xmlns:a16="http://schemas.microsoft.com/office/drawing/2014/main" id="{447EAF1B-ADE4-4B3E-51F8-61A4F0AF7D08}"/>
                </a:ext>
              </a:extLst>
            </p:cNvPr>
            <p:cNvSpPr/>
            <p:nvPr/>
          </p:nvSpPr>
          <p:spPr>
            <a:xfrm>
              <a:off x="6162675" y="4928594"/>
              <a:ext cx="742328" cy="441321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MMCM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6" name="正方形/長方形 15">
              <a:extLst>
                <a:ext uri="{FF2B5EF4-FFF2-40B4-BE49-F238E27FC236}">
                  <a16:creationId xmlns:a16="http://schemas.microsoft.com/office/drawing/2014/main" id="{8BFDCB0A-BB78-C833-D8D6-44AF293A2050}"/>
                </a:ext>
              </a:extLst>
            </p:cNvPr>
            <p:cNvSpPr/>
            <p:nvPr/>
          </p:nvSpPr>
          <p:spPr>
            <a:xfrm>
              <a:off x="5218663" y="2758442"/>
              <a:ext cx="1053623" cy="670558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Scaler</a:t>
              </a:r>
            </a:p>
          </p:txBody>
        </p:sp>
        <p:sp>
          <p:nvSpPr>
            <p:cNvPr id="17" name="正方形/長方形 16">
              <a:extLst>
                <a:ext uri="{FF2B5EF4-FFF2-40B4-BE49-F238E27FC236}">
                  <a16:creationId xmlns:a16="http://schemas.microsoft.com/office/drawing/2014/main" id="{49617090-9CCD-2F4B-5605-47383742172C}"/>
                </a:ext>
              </a:extLst>
            </p:cNvPr>
            <p:cNvSpPr/>
            <p:nvPr/>
          </p:nvSpPr>
          <p:spPr>
            <a:xfrm>
              <a:off x="7446365" y="1883362"/>
              <a:ext cx="897338" cy="1390977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" name="正方形/長方形 17">
              <a:extLst>
                <a:ext uri="{FF2B5EF4-FFF2-40B4-BE49-F238E27FC236}">
                  <a16:creationId xmlns:a16="http://schemas.microsoft.com/office/drawing/2014/main" id="{A132FF3B-BC8C-C804-E537-AC2D48DC555C}"/>
                </a:ext>
              </a:extLst>
            </p:cNvPr>
            <p:cNvSpPr/>
            <p:nvPr/>
          </p:nvSpPr>
          <p:spPr>
            <a:xfrm>
              <a:off x="7576193" y="2343400"/>
              <a:ext cx="629593" cy="280610"/>
            </a:xfrm>
            <a:prstGeom prst="rect">
              <a:avLst/>
            </a:prstGeom>
            <a:solidFill>
              <a:schemeClr val="bg1"/>
            </a:solidFill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TCP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42BC53DC-63AF-30FA-5443-2150E4EB2924}"/>
                </a:ext>
              </a:extLst>
            </p:cNvPr>
            <p:cNvSpPr/>
            <p:nvPr/>
          </p:nvSpPr>
          <p:spPr>
            <a:xfrm>
              <a:off x="7576193" y="2840105"/>
              <a:ext cx="629593" cy="280610"/>
            </a:xfrm>
            <a:prstGeom prst="rect">
              <a:avLst/>
            </a:prstGeom>
            <a:solidFill>
              <a:schemeClr val="bg1"/>
            </a:solidFill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RBCP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0" name="テキスト ボックス 19">
              <a:extLst>
                <a:ext uri="{FF2B5EF4-FFF2-40B4-BE49-F238E27FC236}">
                  <a16:creationId xmlns:a16="http://schemas.microsoft.com/office/drawing/2014/main" id="{A4E144E7-05BB-0090-ECC8-B3AD57E6A50F}"/>
                </a:ext>
              </a:extLst>
            </p:cNvPr>
            <p:cNvSpPr txBox="1"/>
            <p:nvPr/>
          </p:nvSpPr>
          <p:spPr>
            <a:xfrm>
              <a:off x="7526860" y="1949849"/>
              <a:ext cx="736346" cy="276999"/>
            </a:xfrm>
            <a:prstGeom prst="rect">
              <a:avLst/>
            </a:prstGeom>
            <a:solidFill>
              <a:schemeClr val="bg1"/>
            </a:solidFill>
            <a:ln w="158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SiTCP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21" name="直線矢印コネクタ 20">
              <a:extLst>
                <a:ext uri="{FF2B5EF4-FFF2-40B4-BE49-F238E27FC236}">
                  <a16:creationId xmlns:a16="http://schemas.microsoft.com/office/drawing/2014/main" id="{E1AC331E-57E7-FD1A-CFE8-36CF91AC75BA}"/>
                </a:ext>
              </a:extLst>
            </p:cNvPr>
            <p:cNvCxnSpPr>
              <a:cxnSpLocks/>
            </p:cNvCxnSpPr>
            <p:nvPr/>
          </p:nvCxnSpPr>
          <p:spPr>
            <a:xfrm>
              <a:off x="4788268" y="2978073"/>
              <a:ext cx="430395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線矢印コネクタ 28">
              <a:extLst>
                <a:ext uri="{FF2B5EF4-FFF2-40B4-BE49-F238E27FC236}">
                  <a16:creationId xmlns:a16="http://schemas.microsoft.com/office/drawing/2014/main" id="{84D66979-C761-2B02-9B62-0CFCC2229CDB}"/>
                </a:ext>
              </a:extLst>
            </p:cNvPr>
            <p:cNvCxnSpPr>
              <a:cxnSpLocks/>
            </p:cNvCxnSpPr>
            <p:nvPr/>
          </p:nvCxnSpPr>
          <p:spPr>
            <a:xfrm>
              <a:off x="3009561" y="2119355"/>
              <a:ext cx="220910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線矢印コネクタ 29">
              <a:extLst>
                <a:ext uri="{FF2B5EF4-FFF2-40B4-BE49-F238E27FC236}">
                  <a16:creationId xmlns:a16="http://schemas.microsoft.com/office/drawing/2014/main" id="{439C096F-0B32-3579-580E-03B95034ADD7}"/>
                </a:ext>
              </a:extLst>
            </p:cNvPr>
            <p:cNvCxnSpPr>
              <a:cxnSpLocks/>
            </p:cNvCxnSpPr>
            <p:nvPr/>
          </p:nvCxnSpPr>
          <p:spPr>
            <a:xfrm>
              <a:off x="4788268" y="2127700"/>
              <a:ext cx="0" cy="850373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正方形/長方形 30">
              <a:extLst>
                <a:ext uri="{FF2B5EF4-FFF2-40B4-BE49-F238E27FC236}">
                  <a16:creationId xmlns:a16="http://schemas.microsoft.com/office/drawing/2014/main" id="{AB98DB27-D44E-DC39-E03C-877081247F1B}"/>
                </a:ext>
              </a:extLst>
            </p:cNvPr>
            <p:cNvSpPr/>
            <p:nvPr/>
          </p:nvSpPr>
          <p:spPr>
            <a:xfrm>
              <a:off x="2126224" y="2895366"/>
              <a:ext cx="880411" cy="26564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NIMIN-1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34" name="直線矢印コネクタ 33">
              <a:extLst>
                <a:ext uri="{FF2B5EF4-FFF2-40B4-BE49-F238E27FC236}">
                  <a16:creationId xmlns:a16="http://schemas.microsoft.com/office/drawing/2014/main" id="{B2C1EEE5-9BEA-CB92-540A-F9A7EA384CEA}"/>
                </a:ext>
              </a:extLst>
            </p:cNvPr>
            <p:cNvCxnSpPr>
              <a:cxnSpLocks/>
            </p:cNvCxnSpPr>
            <p:nvPr/>
          </p:nvCxnSpPr>
          <p:spPr>
            <a:xfrm>
              <a:off x="4965700" y="2451023"/>
              <a:ext cx="252963" cy="0"/>
            </a:xfrm>
            <a:prstGeom prst="straightConnector1">
              <a:avLst/>
            </a:prstGeom>
            <a:ln w="15875">
              <a:solidFill>
                <a:srgbClr val="C0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線矢印コネクタ 34">
              <a:extLst>
                <a:ext uri="{FF2B5EF4-FFF2-40B4-BE49-F238E27FC236}">
                  <a16:creationId xmlns:a16="http://schemas.microsoft.com/office/drawing/2014/main" id="{94FBB4F3-8B1D-8B6F-632C-608CB2D49C70}"/>
                </a:ext>
              </a:extLst>
            </p:cNvPr>
            <p:cNvCxnSpPr>
              <a:cxnSpLocks/>
            </p:cNvCxnSpPr>
            <p:nvPr/>
          </p:nvCxnSpPr>
          <p:spPr>
            <a:xfrm>
              <a:off x="4965700" y="3308600"/>
              <a:ext cx="252963" cy="0"/>
            </a:xfrm>
            <a:prstGeom prst="straightConnector1">
              <a:avLst/>
            </a:prstGeom>
            <a:ln w="15875">
              <a:solidFill>
                <a:srgbClr val="C0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線矢印コネクタ 35">
              <a:extLst>
                <a:ext uri="{FF2B5EF4-FFF2-40B4-BE49-F238E27FC236}">
                  <a16:creationId xmlns:a16="http://schemas.microsoft.com/office/drawing/2014/main" id="{D6EFF880-30BD-F46B-4C8A-0D44C5CEB9EF}"/>
                </a:ext>
              </a:extLst>
            </p:cNvPr>
            <p:cNvCxnSpPr>
              <a:cxnSpLocks/>
            </p:cNvCxnSpPr>
            <p:nvPr/>
          </p:nvCxnSpPr>
          <p:spPr>
            <a:xfrm>
              <a:off x="4965700" y="2451018"/>
              <a:ext cx="0" cy="1564300"/>
            </a:xfrm>
            <a:prstGeom prst="straightConnector1">
              <a:avLst/>
            </a:prstGeom>
            <a:ln w="15875">
              <a:solidFill>
                <a:srgbClr val="C0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線矢印コネクタ 36">
              <a:extLst>
                <a:ext uri="{FF2B5EF4-FFF2-40B4-BE49-F238E27FC236}">
                  <a16:creationId xmlns:a16="http://schemas.microsoft.com/office/drawing/2014/main" id="{AD4770E3-4267-2FA7-463F-37D0B09DE21E}"/>
                </a:ext>
              </a:extLst>
            </p:cNvPr>
            <p:cNvCxnSpPr>
              <a:cxnSpLocks/>
            </p:cNvCxnSpPr>
            <p:nvPr/>
          </p:nvCxnSpPr>
          <p:spPr>
            <a:xfrm>
              <a:off x="4965699" y="4016836"/>
              <a:ext cx="252963" cy="0"/>
            </a:xfrm>
            <a:prstGeom prst="straightConnector1">
              <a:avLst/>
            </a:prstGeom>
            <a:ln w="15875">
              <a:solidFill>
                <a:srgbClr val="C0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コネクタ: カギ線 37">
              <a:extLst>
                <a:ext uri="{FF2B5EF4-FFF2-40B4-BE49-F238E27FC236}">
                  <a16:creationId xmlns:a16="http://schemas.microsoft.com/office/drawing/2014/main" id="{8B61AD57-BE19-04A8-77C1-82FA7075236E}"/>
                </a:ext>
              </a:extLst>
            </p:cNvPr>
            <p:cNvCxnSpPr>
              <a:stCxn id="10" idx="3"/>
              <a:endCxn id="18" idx="1"/>
            </p:cNvCxnSpPr>
            <p:nvPr/>
          </p:nvCxnSpPr>
          <p:spPr>
            <a:xfrm>
              <a:off x="6272286" y="2243572"/>
              <a:ext cx="1303907" cy="240133"/>
            </a:xfrm>
            <a:prstGeom prst="bentConnector3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線矢印コネクタ 39">
              <a:extLst>
                <a:ext uri="{FF2B5EF4-FFF2-40B4-BE49-F238E27FC236}">
                  <a16:creationId xmlns:a16="http://schemas.microsoft.com/office/drawing/2014/main" id="{ACB46947-78F3-4CB0-DF7E-A6903386F49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557814" y="4982013"/>
              <a:ext cx="33721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線矢印コネクタ 40">
              <a:extLst>
                <a:ext uri="{FF2B5EF4-FFF2-40B4-BE49-F238E27FC236}">
                  <a16:creationId xmlns:a16="http://schemas.microsoft.com/office/drawing/2014/main" id="{D2909E78-5CB3-855D-BD84-0FFB271C2DA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557814" y="5286813"/>
              <a:ext cx="33721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線矢印コネクタ 41">
              <a:extLst>
                <a:ext uri="{FF2B5EF4-FFF2-40B4-BE49-F238E27FC236}">
                  <a16:creationId xmlns:a16="http://schemas.microsoft.com/office/drawing/2014/main" id="{979B1D34-43F0-8C4A-8DCC-40CB13EBE60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905633" y="5153463"/>
              <a:ext cx="33721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線矢印コネクタ 42">
              <a:extLst>
                <a:ext uri="{FF2B5EF4-FFF2-40B4-BE49-F238E27FC236}">
                  <a16:creationId xmlns:a16="http://schemas.microsoft.com/office/drawing/2014/main" id="{F64C0DB1-744E-006A-36C1-F17AFFE3743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25456" y="5142881"/>
              <a:ext cx="33721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線矢印コネクタ 43">
              <a:extLst>
                <a:ext uri="{FF2B5EF4-FFF2-40B4-BE49-F238E27FC236}">
                  <a16:creationId xmlns:a16="http://schemas.microsoft.com/office/drawing/2014/main" id="{8A8CE4A3-9707-35D9-B239-DABEC37A0D32}"/>
                </a:ext>
              </a:extLst>
            </p:cNvPr>
            <p:cNvCxnSpPr>
              <a:cxnSpLocks/>
            </p:cNvCxnSpPr>
            <p:nvPr/>
          </p:nvCxnSpPr>
          <p:spPr>
            <a:xfrm>
              <a:off x="7895033" y="4261409"/>
              <a:ext cx="0" cy="715363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テキスト ボックス 44">
              <a:extLst>
                <a:ext uri="{FF2B5EF4-FFF2-40B4-BE49-F238E27FC236}">
                  <a16:creationId xmlns:a16="http://schemas.microsoft.com/office/drawing/2014/main" id="{BF7D96D3-1D8E-5524-9EF1-9421F12A0543}"/>
                </a:ext>
              </a:extLst>
            </p:cNvPr>
            <p:cNvSpPr txBox="1"/>
            <p:nvPr/>
          </p:nvSpPr>
          <p:spPr>
            <a:xfrm>
              <a:off x="4921308" y="4930220"/>
              <a:ext cx="954611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System</a:t>
              </a:r>
            </a:p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clock</a:t>
              </a:r>
            </a:p>
          </p:txBody>
        </p:sp>
        <p:sp>
          <p:nvSpPr>
            <p:cNvPr id="46" name="テキスト ボックス 45">
              <a:extLst>
                <a:ext uri="{FF2B5EF4-FFF2-40B4-BE49-F238E27FC236}">
                  <a16:creationId xmlns:a16="http://schemas.microsoft.com/office/drawing/2014/main" id="{2D7B5C30-61CF-1AEC-44EC-7373048E38FD}"/>
                </a:ext>
              </a:extLst>
            </p:cNvPr>
            <p:cNvSpPr txBox="1"/>
            <p:nvPr/>
          </p:nvSpPr>
          <p:spPr>
            <a:xfrm>
              <a:off x="7774720" y="4949199"/>
              <a:ext cx="1279534" cy="6924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Local oscillator clock</a:t>
              </a:r>
            </a:p>
          </p:txBody>
        </p:sp>
        <p:sp>
          <p:nvSpPr>
            <p:cNvPr id="47" name="正方形/長方形 46">
              <a:extLst>
                <a:ext uri="{FF2B5EF4-FFF2-40B4-BE49-F238E27FC236}">
                  <a16:creationId xmlns:a16="http://schemas.microsoft.com/office/drawing/2014/main" id="{E3D245A5-98FF-4803-4F2E-C25507340B79}"/>
                </a:ext>
              </a:extLst>
            </p:cNvPr>
            <p:cNvSpPr/>
            <p:nvPr/>
          </p:nvSpPr>
          <p:spPr>
            <a:xfrm>
              <a:off x="2126225" y="3208737"/>
              <a:ext cx="880411" cy="26564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NIMIN-2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48" name="直線矢印コネクタ 47">
              <a:extLst>
                <a:ext uri="{FF2B5EF4-FFF2-40B4-BE49-F238E27FC236}">
                  <a16:creationId xmlns:a16="http://schemas.microsoft.com/office/drawing/2014/main" id="{1CA5130F-1430-9259-25BC-B463F1A19D24}"/>
                </a:ext>
              </a:extLst>
            </p:cNvPr>
            <p:cNvCxnSpPr>
              <a:cxnSpLocks/>
            </p:cNvCxnSpPr>
            <p:nvPr/>
          </p:nvCxnSpPr>
          <p:spPr>
            <a:xfrm>
              <a:off x="4451718" y="2282016"/>
              <a:ext cx="766944" cy="0"/>
            </a:xfrm>
            <a:prstGeom prst="straightConnector1">
              <a:avLst/>
            </a:prstGeom>
            <a:ln w="15875">
              <a:solidFill>
                <a:schemeClr val="accent5">
                  <a:lumMod val="75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線矢印コネクタ 49">
              <a:extLst>
                <a:ext uri="{FF2B5EF4-FFF2-40B4-BE49-F238E27FC236}">
                  <a16:creationId xmlns:a16="http://schemas.microsoft.com/office/drawing/2014/main" id="{773C8BAC-A713-C007-D59B-84E5F3A60B8D}"/>
                </a:ext>
              </a:extLst>
            </p:cNvPr>
            <p:cNvCxnSpPr>
              <a:cxnSpLocks/>
            </p:cNvCxnSpPr>
            <p:nvPr/>
          </p:nvCxnSpPr>
          <p:spPr>
            <a:xfrm>
              <a:off x="3006636" y="3341559"/>
              <a:ext cx="1370102" cy="0"/>
            </a:xfrm>
            <a:prstGeom prst="straightConnector1">
              <a:avLst/>
            </a:prstGeom>
            <a:ln w="15875">
              <a:solidFill>
                <a:schemeClr val="accent5">
                  <a:lumMod val="75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テキスト ボックス 50">
              <a:extLst>
                <a:ext uri="{FF2B5EF4-FFF2-40B4-BE49-F238E27FC236}">
                  <a16:creationId xmlns:a16="http://schemas.microsoft.com/office/drawing/2014/main" id="{F2A6258A-934E-F776-CA42-3B116D09B314}"/>
                </a:ext>
              </a:extLst>
            </p:cNvPr>
            <p:cNvSpPr txBox="1"/>
            <p:nvPr/>
          </p:nvSpPr>
          <p:spPr>
            <a:xfrm>
              <a:off x="3660265" y="3409858"/>
              <a:ext cx="954611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Trigger</a:t>
              </a:r>
            </a:p>
          </p:txBody>
        </p:sp>
        <p:cxnSp>
          <p:nvCxnSpPr>
            <p:cNvPr id="52" name="直線矢印コネクタ 51">
              <a:extLst>
                <a:ext uri="{FF2B5EF4-FFF2-40B4-BE49-F238E27FC236}">
                  <a16:creationId xmlns:a16="http://schemas.microsoft.com/office/drawing/2014/main" id="{12EE898C-A710-D75B-F347-3E3C13847BB0}"/>
                </a:ext>
              </a:extLst>
            </p:cNvPr>
            <p:cNvCxnSpPr>
              <a:cxnSpLocks/>
              <a:endCxn id="3" idx="3"/>
            </p:cNvCxnSpPr>
            <p:nvPr/>
          </p:nvCxnSpPr>
          <p:spPr>
            <a:xfrm flipH="1">
              <a:off x="4068531" y="4529601"/>
              <a:ext cx="2855707" cy="0"/>
            </a:xfrm>
            <a:prstGeom prst="straightConnector1">
              <a:avLst/>
            </a:prstGeom>
            <a:ln w="15875">
              <a:solidFill>
                <a:schemeClr val="accent5">
                  <a:lumMod val="75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線矢印コネクタ 52">
              <a:extLst>
                <a:ext uri="{FF2B5EF4-FFF2-40B4-BE49-F238E27FC236}">
                  <a16:creationId xmlns:a16="http://schemas.microsoft.com/office/drawing/2014/main" id="{8F64201D-9177-4492-9ADF-773A7D2F32A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24238" y="4261409"/>
              <a:ext cx="0" cy="268192"/>
            </a:xfrm>
            <a:prstGeom prst="straightConnector1">
              <a:avLst/>
            </a:prstGeom>
            <a:ln w="15875">
              <a:solidFill>
                <a:schemeClr val="accent5">
                  <a:lumMod val="75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正方形/長方形 2">
              <a:extLst>
                <a:ext uri="{FF2B5EF4-FFF2-40B4-BE49-F238E27FC236}">
                  <a16:creationId xmlns:a16="http://schemas.microsoft.com/office/drawing/2014/main" id="{9728A9E2-56B7-56C2-C684-79CDA7F8FE7E}"/>
                </a:ext>
              </a:extLst>
            </p:cNvPr>
            <p:cNvSpPr/>
            <p:nvPr/>
          </p:nvSpPr>
          <p:spPr>
            <a:xfrm>
              <a:off x="3219870" y="4194322"/>
              <a:ext cx="848661" cy="670558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IO</a:t>
              </a:r>
            </a:p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Manger</a:t>
              </a:r>
            </a:p>
          </p:txBody>
        </p:sp>
        <p:sp>
          <p:nvSpPr>
            <p:cNvPr id="2" name="正方形/長方形 1">
              <a:extLst>
                <a:ext uri="{FF2B5EF4-FFF2-40B4-BE49-F238E27FC236}">
                  <a16:creationId xmlns:a16="http://schemas.microsoft.com/office/drawing/2014/main" id="{7D7EEFEC-B89B-1AB1-6E32-463BAE2B0839}"/>
                </a:ext>
              </a:extLst>
            </p:cNvPr>
            <p:cNvSpPr/>
            <p:nvPr/>
          </p:nvSpPr>
          <p:spPr>
            <a:xfrm>
              <a:off x="1953013" y="1790235"/>
              <a:ext cx="1053623" cy="670558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CITIROCs</a:t>
              </a:r>
            </a:p>
          </p:txBody>
        </p:sp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id="{0D259838-A099-6F59-AA95-BBF5F621E251}"/>
                </a:ext>
              </a:extLst>
            </p:cNvPr>
            <p:cNvSpPr/>
            <p:nvPr/>
          </p:nvSpPr>
          <p:spPr>
            <a:xfrm>
              <a:off x="1885652" y="4222305"/>
              <a:ext cx="1053622" cy="26564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NIMOUT-1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477904F3-4364-8668-7EF4-AC166621BFBA}"/>
                </a:ext>
              </a:extLst>
            </p:cNvPr>
            <p:cNvSpPr/>
            <p:nvPr/>
          </p:nvSpPr>
          <p:spPr>
            <a:xfrm>
              <a:off x="1885652" y="4529601"/>
              <a:ext cx="1053622" cy="26564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NIMOUT-2</a:t>
              </a:r>
            </a:p>
          </p:txBody>
        </p:sp>
        <p:sp>
          <p:nvSpPr>
            <p:cNvPr id="7" name="フリーフォーム 35">
              <a:extLst>
                <a:ext uri="{FF2B5EF4-FFF2-40B4-BE49-F238E27FC236}">
                  <a16:creationId xmlns:a16="http://schemas.microsoft.com/office/drawing/2014/main" id="{202ECF48-B204-E87B-56CA-1E0F46FA2B97}"/>
                </a:ext>
              </a:extLst>
            </p:cNvPr>
            <p:cNvSpPr/>
            <p:nvPr/>
          </p:nvSpPr>
          <p:spPr>
            <a:xfrm rot="-5400000">
              <a:off x="4221883" y="2699630"/>
              <a:ext cx="464861" cy="354622"/>
            </a:xfrm>
            <a:custGeom>
              <a:avLst/>
              <a:gdLst>
                <a:gd name="connsiteX0" fmla="*/ 1 w 647881"/>
                <a:gd name="connsiteY0" fmla="*/ 0 h 422707"/>
                <a:gd name="connsiteX1" fmla="*/ 322054 w 647881"/>
                <a:gd name="connsiteY1" fmla="*/ 0 h 422707"/>
                <a:gd name="connsiteX2" fmla="*/ 636899 w 647881"/>
                <a:gd name="connsiteY2" fmla="*/ 180719 h 422707"/>
                <a:gd name="connsiteX3" fmla="*/ 647881 w 647881"/>
                <a:gd name="connsiteY3" fmla="*/ 211353 h 422707"/>
                <a:gd name="connsiteX4" fmla="*/ 636900 w 647881"/>
                <a:gd name="connsiteY4" fmla="*/ 241988 h 422707"/>
                <a:gd name="connsiteX5" fmla="*/ 322055 w 647881"/>
                <a:gd name="connsiteY5" fmla="*/ 422706 h 422707"/>
                <a:gd name="connsiteX6" fmla="*/ 322054 w 647881"/>
                <a:gd name="connsiteY6" fmla="*/ 422706 h 422707"/>
                <a:gd name="connsiteX7" fmla="*/ 322054 w 647881"/>
                <a:gd name="connsiteY7" fmla="*/ 422707 h 422707"/>
                <a:gd name="connsiteX8" fmla="*/ 0 w 647881"/>
                <a:gd name="connsiteY8" fmla="*/ 422707 h 422707"/>
                <a:gd name="connsiteX9" fmla="*/ 2353 w 647881"/>
                <a:gd name="connsiteY9" fmla="*/ 420159 h 422707"/>
                <a:gd name="connsiteX10" fmla="*/ 57996 w 647881"/>
                <a:gd name="connsiteY10" fmla="*/ 211353 h 422707"/>
                <a:gd name="connsiteX11" fmla="*/ 2353 w 647881"/>
                <a:gd name="connsiteY11" fmla="*/ 2548 h 422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47881" h="422707">
                  <a:moveTo>
                    <a:pt x="1" y="0"/>
                  </a:moveTo>
                  <a:lnTo>
                    <a:pt x="322054" y="0"/>
                  </a:lnTo>
                  <a:cubicBezTo>
                    <a:pt x="463590" y="0"/>
                    <a:pt x="585027" y="74518"/>
                    <a:pt x="636899" y="180719"/>
                  </a:cubicBezTo>
                  <a:lnTo>
                    <a:pt x="647881" y="211353"/>
                  </a:lnTo>
                  <a:lnTo>
                    <a:pt x="636900" y="241988"/>
                  </a:lnTo>
                  <a:cubicBezTo>
                    <a:pt x="585027" y="348188"/>
                    <a:pt x="463590" y="422706"/>
                    <a:pt x="322055" y="422706"/>
                  </a:cubicBezTo>
                  <a:lnTo>
                    <a:pt x="322054" y="422706"/>
                  </a:lnTo>
                  <a:lnTo>
                    <a:pt x="322054" y="422707"/>
                  </a:lnTo>
                  <a:lnTo>
                    <a:pt x="0" y="422707"/>
                  </a:lnTo>
                  <a:lnTo>
                    <a:pt x="2353" y="420159"/>
                  </a:lnTo>
                  <a:cubicBezTo>
                    <a:pt x="35924" y="374906"/>
                    <a:pt x="57996" y="298273"/>
                    <a:pt x="57996" y="211353"/>
                  </a:cubicBezTo>
                  <a:cubicBezTo>
                    <a:pt x="57996" y="124434"/>
                    <a:pt x="35924" y="47800"/>
                    <a:pt x="2353" y="2548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cxnSp>
          <p:nvCxnSpPr>
            <p:cNvPr id="8" name="直線矢印コネクタ 7">
              <a:extLst>
                <a:ext uri="{FF2B5EF4-FFF2-40B4-BE49-F238E27FC236}">
                  <a16:creationId xmlns:a16="http://schemas.microsoft.com/office/drawing/2014/main" id="{4BC5BFBD-567C-1C3E-D3C0-798E98B5824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51718" y="2282016"/>
              <a:ext cx="0" cy="362494"/>
            </a:xfrm>
            <a:prstGeom prst="straightConnector1">
              <a:avLst/>
            </a:prstGeom>
            <a:ln w="15875">
              <a:solidFill>
                <a:schemeClr val="accent5">
                  <a:lumMod val="75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線矢印コネクタ 26">
              <a:extLst>
                <a:ext uri="{FF2B5EF4-FFF2-40B4-BE49-F238E27FC236}">
                  <a16:creationId xmlns:a16="http://schemas.microsoft.com/office/drawing/2014/main" id="{7D5F23DD-69A2-FE34-277E-D759890D8F18}"/>
                </a:ext>
              </a:extLst>
            </p:cNvPr>
            <p:cNvCxnSpPr>
              <a:cxnSpLocks/>
              <a:endCxn id="3" idx="0"/>
            </p:cNvCxnSpPr>
            <p:nvPr/>
          </p:nvCxnSpPr>
          <p:spPr>
            <a:xfrm>
              <a:off x="3644200" y="2127700"/>
              <a:ext cx="1" cy="2066622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線矢印コネクタ 32">
              <a:extLst>
                <a:ext uri="{FF2B5EF4-FFF2-40B4-BE49-F238E27FC236}">
                  <a16:creationId xmlns:a16="http://schemas.microsoft.com/office/drawing/2014/main" id="{D730A1FB-2343-CFBA-44C4-FB41EE52BD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94580" y="4864880"/>
              <a:ext cx="0" cy="776816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左中かっこ 54">
              <a:extLst>
                <a:ext uri="{FF2B5EF4-FFF2-40B4-BE49-F238E27FC236}">
                  <a16:creationId xmlns:a16="http://schemas.microsoft.com/office/drawing/2014/main" id="{8CB1A8E9-5CCB-4298-20EE-A141FD619A98}"/>
                </a:ext>
              </a:extLst>
            </p:cNvPr>
            <p:cNvSpPr/>
            <p:nvPr/>
          </p:nvSpPr>
          <p:spPr>
            <a:xfrm>
              <a:off x="3697698" y="5366437"/>
              <a:ext cx="175151" cy="646331"/>
            </a:xfrm>
            <a:prstGeom prst="leftBrac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6" name="テキスト ボックス 55">
              <a:extLst>
                <a:ext uri="{FF2B5EF4-FFF2-40B4-BE49-F238E27FC236}">
                  <a16:creationId xmlns:a16="http://schemas.microsoft.com/office/drawing/2014/main" id="{653324AD-8106-E883-2623-9B8432F6A19B}"/>
                </a:ext>
              </a:extLst>
            </p:cNvPr>
            <p:cNvSpPr txBox="1"/>
            <p:nvPr/>
          </p:nvSpPr>
          <p:spPr>
            <a:xfrm>
              <a:off x="3884276" y="5396298"/>
              <a:ext cx="180619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LACCP trigger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 signal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TCP connection</a:t>
              </a:r>
            </a:p>
          </p:txBody>
        </p:sp>
        <p:cxnSp>
          <p:nvCxnSpPr>
            <p:cNvPr id="63" name="直線矢印コネクタ 62">
              <a:extLst>
                <a:ext uri="{FF2B5EF4-FFF2-40B4-BE49-F238E27FC236}">
                  <a16:creationId xmlns:a16="http://schemas.microsoft.com/office/drawing/2014/main" id="{BA3E74EE-4FDB-A0D3-5C77-9048FABD7DF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85785" y="5641696"/>
              <a:ext cx="311913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線矢印コネクタ 66">
              <a:extLst>
                <a:ext uri="{FF2B5EF4-FFF2-40B4-BE49-F238E27FC236}">
                  <a16:creationId xmlns:a16="http://schemas.microsoft.com/office/drawing/2014/main" id="{F57980C8-33BE-ECE0-18FB-84691E7529EC}"/>
                </a:ext>
              </a:extLst>
            </p:cNvPr>
            <p:cNvCxnSpPr>
              <a:cxnSpLocks/>
            </p:cNvCxnSpPr>
            <p:nvPr/>
          </p:nvCxnSpPr>
          <p:spPr>
            <a:xfrm>
              <a:off x="4526373" y="3077378"/>
              <a:ext cx="0" cy="1452223"/>
            </a:xfrm>
            <a:prstGeom prst="straightConnector1">
              <a:avLst/>
            </a:prstGeom>
            <a:ln w="15875">
              <a:solidFill>
                <a:schemeClr val="accent5">
                  <a:lumMod val="75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線矢印コネクタ 69">
              <a:extLst>
                <a:ext uri="{FF2B5EF4-FFF2-40B4-BE49-F238E27FC236}">
                  <a16:creationId xmlns:a16="http://schemas.microsoft.com/office/drawing/2014/main" id="{34003D51-96E9-D381-8A37-BF1550F84718}"/>
                </a:ext>
              </a:extLst>
            </p:cNvPr>
            <p:cNvCxnSpPr>
              <a:cxnSpLocks/>
            </p:cNvCxnSpPr>
            <p:nvPr/>
          </p:nvCxnSpPr>
          <p:spPr>
            <a:xfrm>
              <a:off x="4376738" y="3077378"/>
              <a:ext cx="0" cy="264181"/>
            </a:xfrm>
            <a:prstGeom prst="straightConnector1">
              <a:avLst/>
            </a:prstGeom>
            <a:ln w="15875">
              <a:solidFill>
                <a:schemeClr val="accent5">
                  <a:lumMod val="75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直線矢印コネクタ 72">
              <a:extLst>
                <a:ext uri="{FF2B5EF4-FFF2-40B4-BE49-F238E27FC236}">
                  <a16:creationId xmlns:a16="http://schemas.microsoft.com/office/drawing/2014/main" id="{2DEF66E7-95D1-B9FB-A437-8715849C9C0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39274" y="4395505"/>
              <a:ext cx="280596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線矢印コネクタ 75">
              <a:extLst>
                <a:ext uri="{FF2B5EF4-FFF2-40B4-BE49-F238E27FC236}">
                  <a16:creationId xmlns:a16="http://schemas.microsoft.com/office/drawing/2014/main" id="{5593F70F-8E75-0596-EAC4-CA49F9C2268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39274" y="4662423"/>
              <a:ext cx="280596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テキスト ボックス 76">
              <a:extLst>
                <a:ext uri="{FF2B5EF4-FFF2-40B4-BE49-F238E27FC236}">
                  <a16:creationId xmlns:a16="http://schemas.microsoft.com/office/drawing/2014/main" id="{000613E1-A7AC-8B2E-5DB4-020C0019EF3F}"/>
                </a:ext>
              </a:extLst>
            </p:cNvPr>
            <p:cNvSpPr txBox="1"/>
            <p:nvPr/>
          </p:nvSpPr>
          <p:spPr>
            <a:xfrm>
              <a:off x="3157772" y="1580188"/>
              <a:ext cx="1909754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Discriminator</a:t>
              </a:r>
            </a:p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outputs</a:t>
              </a:r>
            </a:p>
          </p:txBody>
        </p:sp>
        <p:cxnSp>
          <p:nvCxnSpPr>
            <p:cNvPr id="81" name="コネクタ: カギ線 80">
              <a:extLst>
                <a:ext uri="{FF2B5EF4-FFF2-40B4-BE49-F238E27FC236}">
                  <a16:creationId xmlns:a16="http://schemas.microsoft.com/office/drawing/2014/main" id="{5374ADC5-8492-623C-3AD5-0C026D215093}"/>
                </a:ext>
              </a:extLst>
            </p:cNvPr>
            <p:cNvCxnSpPr>
              <a:cxnSpLocks/>
              <a:stCxn id="16" idx="3"/>
              <a:endCxn id="19" idx="1"/>
            </p:cNvCxnSpPr>
            <p:nvPr/>
          </p:nvCxnSpPr>
          <p:spPr>
            <a:xfrm flipV="1">
              <a:off x="6272286" y="2980410"/>
              <a:ext cx="1303907" cy="113311"/>
            </a:xfrm>
            <a:prstGeom prst="bentConnector3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025873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" name="グループ化 133">
            <a:extLst>
              <a:ext uri="{FF2B5EF4-FFF2-40B4-BE49-F238E27FC236}">
                <a16:creationId xmlns:a16="http://schemas.microsoft.com/office/drawing/2014/main" id="{8B881CA2-88EE-AEE1-3D6A-D7B4A92BA6B8}"/>
              </a:ext>
            </a:extLst>
          </p:cNvPr>
          <p:cNvGrpSpPr/>
          <p:nvPr/>
        </p:nvGrpSpPr>
        <p:grpSpPr>
          <a:xfrm>
            <a:off x="888404" y="-995070"/>
            <a:ext cx="8873907" cy="7639707"/>
            <a:chOff x="888404" y="-995070"/>
            <a:chExt cx="8873907" cy="7639707"/>
          </a:xfrm>
        </p:grpSpPr>
        <p:sp>
          <p:nvSpPr>
            <p:cNvPr id="132" name="正方形/長方形 131">
              <a:extLst>
                <a:ext uri="{FF2B5EF4-FFF2-40B4-BE49-F238E27FC236}">
                  <a16:creationId xmlns:a16="http://schemas.microsoft.com/office/drawing/2014/main" id="{2E496C50-1DB5-2F77-9DCD-D6F745CB17B7}"/>
                </a:ext>
              </a:extLst>
            </p:cNvPr>
            <p:cNvSpPr/>
            <p:nvPr/>
          </p:nvSpPr>
          <p:spPr>
            <a:xfrm>
              <a:off x="2960006" y="-995070"/>
              <a:ext cx="5940151" cy="763970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7EDA5E7F-DECF-7582-5450-39099262BC40}"/>
                </a:ext>
              </a:extLst>
            </p:cNvPr>
            <p:cNvSpPr/>
            <p:nvPr/>
          </p:nvSpPr>
          <p:spPr>
            <a:xfrm>
              <a:off x="7803907" y="635000"/>
              <a:ext cx="759872" cy="144695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矢印: 上下 6">
              <a:extLst>
                <a:ext uri="{FF2B5EF4-FFF2-40B4-BE49-F238E27FC236}">
                  <a16:creationId xmlns:a16="http://schemas.microsoft.com/office/drawing/2014/main" id="{2AE56696-207E-7DFA-7177-09C9BFDAE2EA}"/>
                </a:ext>
              </a:extLst>
            </p:cNvPr>
            <p:cNvSpPr/>
            <p:nvPr/>
          </p:nvSpPr>
          <p:spPr>
            <a:xfrm>
              <a:off x="7213853" y="704163"/>
              <a:ext cx="338554" cy="5780457"/>
            </a:xfrm>
            <a:prstGeom prst="upDownArrow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vert270" rtlCol="0" anchor="ctr"/>
            <a:lstStyle/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Local bus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A4D76B16-6661-76E4-D410-1562BAA41645}"/>
                </a:ext>
              </a:extLst>
            </p:cNvPr>
            <p:cNvSpPr/>
            <p:nvPr/>
          </p:nvSpPr>
          <p:spPr>
            <a:xfrm>
              <a:off x="5796913" y="5297012"/>
              <a:ext cx="1001782" cy="261044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FMP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9" name="直線矢印コネクタ 8">
              <a:extLst>
                <a:ext uri="{FF2B5EF4-FFF2-40B4-BE49-F238E27FC236}">
                  <a16:creationId xmlns:a16="http://schemas.microsoft.com/office/drawing/2014/main" id="{D17A916B-4019-4841-B3AD-0D9E38C8B1B3}"/>
                </a:ext>
              </a:extLst>
            </p:cNvPr>
            <p:cNvCxnSpPr>
              <a:cxnSpLocks/>
            </p:cNvCxnSpPr>
            <p:nvPr/>
          </p:nvCxnSpPr>
          <p:spPr>
            <a:xfrm>
              <a:off x="6798695" y="5427534"/>
              <a:ext cx="512017" cy="0"/>
            </a:xfrm>
            <a:prstGeom prst="straightConnector1">
              <a:avLst/>
            </a:prstGeom>
            <a:ln w="19050">
              <a:solidFill>
                <a:schemeClr val="accent4">
                  <a:lumMod val="75000"/>
                </a:schemeClr>
              </a:solidFill>
              <a:prstDash val="dashDot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C229379E-27FC-B2BE-B4DD-3CA5CA50038D}"/>
                </a:ext>
              </a:extLst>
            </p:cNvPr>
            <p:cNvSpPr/>
            <p:nvPr/>
          </p:nvSpPr>
          <p:spPr>
            <a:xfrm>
              <a:off x="7816046" y="3745765"/>
              <a:ext cx="719971" cy="41506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Local bus</a:t>
              </a:r>
            </a:p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controller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D4F7D804-DCDD-4D05-34FC-1A4B2E556406}"/>
                </a:ext>
              </a:extLst>
            </p:cNvPr>
            <p:cNvSpPr/>
            <p:nvPr/>
          </p:nvSpPr>
          <p:spPr>
            <a:xfrm>
              <a:off x="7913846" y="1113551"/>
              <a:ext cx="533144" cy="29190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TCP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正方形/長方形 11">
              <a:extLst>
                <a:ext uri="{FF2B5EF4-FFF2-40B4-BE49-F238E27FC236}">
                  <a16:creationId xmlns:a16="http://schemas.microsoft.com/office/drawing/2014/main" id="{AE36C5BD-2B5E-89B7-9C95-52807308ABFD}"/>
                </a:ext>
              </a:extLst>
            </p:cNvPr>
            <p:cNvSpPr/>
            <p:nvPr/>
          </p:nvSpPr>
          <p:spPr>
            <a:xfrm>
              <a:off x="7913846" y="1630244"/>
              <a:ext cx="533144" cy="29190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RBCP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B5A1DA7A-EA0F-3D3A-3F8D-E5FC51089ED0}"/>
                </a:ext>
              </a:extLst>
            </p:cNvPr>
            <p:cNvSpPr txBox="1"/>
            <p:nvPr/>
          </p:nvSpPr>
          <p:spPr>
            <a:xfrm>
              <a:off x="7872071" y="704163"/>
              <a:ext cx="623543" cy="400110"/>
            </a:xfrm>
            <a:prstGeom prst="rect">
              <a:avLst/>
            </a:prstGeom>
            <a:noFill/>
            <a:ln w="158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SiTCP/XG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4" name="直線矢印コネクタ 13">
              <a:extLst>
                <a:ext uri="{FF2B5EF4-FFF2-40B4-BE49-F238E27FC236}">
                  <a16:creationId xmlns:a16="http://schemas.microsoft.com/office/drawing/2014/main" id="{5B926244-4FFC-80C9-D373-D1315037358E}"/>
                </a:ext>
              </a:extLst>
            </p:cNvPr>
            <p:cNvCxnSpPr>
              <a:cxnSpLocks/>
            </p:cNvCxnSpPr>
            <p:nvPr/>
          </p:nvCxnSpPr>
          <p:spPr>
            <a:xfrm>
              <a:off x="7459897" y="3949600"/>
              <a:ext cx="344010" cy="0"/>
            </a:xfrm>
            <a:prstGeom prst="straightConnector1">
              <a:avLst/>
            </a:prstGeom>
            <a:ln w="15875">
              <a:solidFill>
                <a:schemeClr val="accent4">
                  <a:lumMod val="75000"/>
                </a:schemeClr>
              </a:solidFill>
              <a:prstDash val="dashDot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線矢印コネクタ 14">
              <a:extLst>
                <a:ext uri="{FF2B5EF4-FFF2-40B4-BE49-F238E27FC236}">
                  <a16:creationId xmlns:a16="http://schemas.microsoft.com/office/drawing/2014/main" id="{8239F93D-C4C8-3EAD-9847-12919234F019}"/>
                </a:ext>
              </a:extLst>
            </p:cNvPr>
            <p:cNvCxnSpPr>
              <a:cxnSpLocks/>
            </p:cNvCxnSpPr>
            <p:nvPr/>
          </p:nvCxnSpPr>
          <p:spPr>
            <a:xfrm>
              <a:off x="4113051" y="-405270"/>
              <a:ext cx="40048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テキスト ボックス 15">
              <a:extLst>
                <a:ext uri="{FF2B5EF4-FFF2-40B4-BE49-F238E27FC236}">
                  <a16:creationId xmlns:a16="http://schemas.microsoft.com/office/drawing/2014/main" id="{64CA3323-6E86-3738-08EF-D0BE0AAA868F}"/>
                </a:ext>
              </a:extLst>
            </p:cNvPr>
            <p:cNvSpPr txBox="1"/>
            <p:nvPr/>
          </p:nvSpPr>
          <p:spPr>
            <a:xfrm>
              <a:off x="7566187" y="4856308"/>
              <a:ext cx="1272767" cy="52322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Inside</a:t>
              </a:r>
            </a:p>
            <a:p>
              <a:pPr algn="ctr"/>
              <a:r>
                <a:rPr kumimoji="1" lang="en-US" altLang="ja-JP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FPGA</a:t>
              </a:r>
            </a:p>
          </p:txBody>
        </p:sp>
        <p:cxnSp>
          <p:nvCxnSpPr>
            <p:cNvPr id="17" name="直線矢印コネクタ 16">
              <a:extLst>
                <a:ext uri="{FF2B5EF4-FFF2-40B4-BE49-F238E27FC236}">
                  <a16:creationId xmlns:a16="http://schemas.microsoft.com/office/drawing/2014/main" id="{877E6638-62DD-403A-976B-15C61AFF3F08}"/>
                </a:ext>
              </a:extLst>
            </p:cNvPr>
            <p:cNvCxnSpPr>
              <a:cxnSpLocks/>
            </p:cNvCxnSpPr>
            <p:nvPr/>
          </p:nvCxnSpPr>
          <p:spPr>
            <a:xfrm>
              <a:off x="8617098" y="128802"/>
              <a:ext cx="500356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正方形/長方形 17">
              <a:extLst>
                <a:ext uri="{FF2B5EF4-FFF2-40B4-BE49-F238E27FC236}">
                  <a16:creationId xmlns:a16="http://schemas.microsoft.com/office/drawing/2014/main" id="{124553FC-F4A0-3838-925A-134922633177}"/>
                </a:ext>
              </a:extLst>
            </p:cNvPr>
            <p:cNvSpPr/>
            <p:nvPr/>
          </p:nvSpPr>
          <p:spPr>
            <a:xfrm>
              <a:off x="5364725" y="5721529"/>
              <a:ext cx="1430225" cy="76309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F47AE0EF-0FF2-C4AD-63E9-9D10A9822121}"/>
                </a:ext>
              </a:extLst>
            </p:cNvPr>
            <p:cNvSpPr/>
            <p:nvPr/>
          </p:nvSpPr>
          <p:spPr>
            <a:xfrm>
              <a:off x="5493675" y="6048380"/>
              <a:ext cx="533144" cy="29190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SEM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id="{08A216D8-DD72-99B4-3576-BE1CB9AED68D}"/>
                </a:ext>
              </a:extLst>
            </p:cNvPr>
            <p:cNvSpPr/>
            <p:nvPr/>
          </p:nvSpPr>
          <p:spPr>
            <a:xfrm>
              <a:off x="6149821" y="6043438"/>
              <a:ext cx="533144" cy="29190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9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XADC</a:t>
              </a:r>
              <a:endParaRPr kumimoji="1" lang="ja-JP" altLang="en-US" sz="9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1" name="テキスト ボックス 20">
              <a:extLst>
                <a:ext uri="{FF2B5EF4-FFF2-40B4-BE49-F238E27FC236}">
                  <a16:creationId xmlns:a16="http://schemas.microsoft.com/office/drawing/2014/main" id="{F5F1F64A-D2AA-73F6-DE7F-3D9669B2ADB7}"/>
                </a:ext>
              </a:extLst>
            </p:cNvPr>
            <p:cNvSpPr txBox="1"/>
            <p:nvPr/>
          </p:nvSpPr>
          <p:spPr>
            <a:xfrm>
              <a:off x="5771693" y="5744675"/>
              <a:ext cx="633255" cy="276999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SDS</a:t>
              </a:r>
              <a:endParaRPr kumimoji="1" lang="ja-JP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2" name="直線矢印コネクタ 21">
              <a:extLst>
                <a:ext uri="{FF2B5EF4-FFF2-40B4-BE49-F238E27FC236}">
                  <a16:creationId xmlns:a16="http://schemas.microsoft.com/office/drawing/2014/main" id="{47CD1696-5610-1378-5B43-27E59EFFC56C}"/>
                </a:ext>
              </a:extLst>
            </p:cNvPr>
            <p:cNvCxnSpPr>
              <a:cxnSpLocks/>
            </p:cNvCxnSpPr>
            <p:nvPr/>
          </p:nvCxnSpPr>
          <p:spPr>
            <a:xfrm>
              <a:off x="6794950" y="6043438"/>
              <a:ext cx="512017" cy="0"/>
            </a:xfrm>
            <a:prstGeom prst="straightConnector1">
              <a:avLst/>
            </a:prstGeom>
            <a:ln w="19050">
              <a:solidFill>
                <a:schemeClr val="accent4">
                  <a:lumMod val="75000"/>
                </a:schemeClr>
              </a:solidFill>
              <a:prstDash val="dashDot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線矢印コネクタ 22">
              <a:extLst>
                <a:ext uri="{FF2B5EF4-FFF2-40B4-BE49-F238E27FC236}">
                  <a16:creationId xmlns:a16="http://schemas.microsoft.com/office/drawing/2014/main" id="{80AC4B8A-E140-D6CC-0991-F10C15FE468D}"/>
                </a:ext>
              </a:extLst>
            </p:cNvPr>
            <p:cNvCxnSpPr>
              <a:cxnSpLocks/>
            </p:cNvCxnSpPr>
            <p:nvPr/>
          </p:nvCxnSpPr>
          <p:spPr>
            <a:xfrm>
              <a:off x="2771184" y="5443514"/>
              <a:ext cx="304955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正方形/長方形 23">
              <a:extLst>
                <a:ext uri="{FF2B5EF4-FFF2-40B4-BE49-F238E27FC236}">
                  <a16:creationId xmlns:a16="http://schemas.microsoft.com/office/drawing/2014/main" id="{A0124CF0-25B1-FDBC-DA29-E5F23AFC2FE8}"/>
                </a:ext>
              </a:extLst>
            </p:cNvPr>
            <p:cNvSpPr/>
            <p:nvPr/>
          </p:nvSpPr>
          <p:spPr>
            <a:xfrm>
              <a:off x="5802048" y="4526208"/>
              <a:ext cx="1001782" cy="46014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CECE62002</a:t>
              </a:r>
            </a:p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Controller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5" name="正方形/長方形 24">
              <a:extLst>
                <a:ext uri="{FF2B5EF4-FFF2-40B4-BE49-F238E27FC236}">
                  <a16:creationId xmlns:a16="http://schemas.microsoft.com/office/drawing/2014/main" id="{14B15320-BFC7-397C-8279-3E13F9C9CB49}"/>
                </a:ext>
              </a:extLst>
            </p:cNvPr>
            <p:cNvSpPr/>
            <p:nvPr/>
          </p:nvSpPr>
          <p:spPr>
            <a:xfrm>
              <a:off x="2136216" y="4474924"/>
              <a:ext cx="644857" cy="562710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CECE</a:t>
              </a:r>
            </a:p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62002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327BBFE5-C8C4-4A90-C8A0-33D1FF80BEBE}"/>
                </a:ext>
              </a:extLst>
            </p:cNvPr>
            <p:cNvSpPr/>
            <p:nvPr/>
          </p:nvSpPr>
          <p:spPr>
            <a:xfrm>
              <a:off x="2126327" y="5181965"/>
              <a:ext cx="644857" cy="562710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Flash</a:t>
              </a:r>
            </a:p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memory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7" name="正方形/長方形 26">
              <a:extLst>
                <a:ext uri="{FF2B5EF4-FFF2-40B4-BE49-F238E27FC236}">
                  <a16:creationId xmlns:a16="http://schemas.microsoft.com/office/drawing/2014/main" id="{7B45682C-AD38-1A4D-542F-5167EEC3519C}"/>
                </a:ext>
              </a:extLst>
            </p:cNvPr>
            <p:cNvSpPr/>
            <p:nvPr/>
          </p:nvSpPr>
          <p:spPr>
            <a:xfrm>
              <a:off x="3370723" y="-637143"/>
              <a:ext cx="742328" cy="441321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MMCM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8" name="正方形/長方形 27">
              <a:extLst>
                <a:ext uri="{FF2B5EF4-FFF2-40B4-BE49-F238E27FC236}">
                  <a16:creationId xmlns:a16="http://schemas.microsoft.com/office/drawing/2014/main" id="{D972EF20-E71C-7B37-59CF-D53FD21C81D8}"/>
                </a:ext>
              </a:extLst>
            </p:cNvPr>
            <p:cNvSpPr/>
            <p:nvPr/>
          </p:nvSpPr>
          <p:spPr>
            <a:xfrm>
              <a:off x="1815967" y="-686625"/>
              <a:ext cx="759871" cy="562710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Oscillator</a:t>
              </a:r>
            </a:p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100MHz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9" name="直線矢印コネクタ 28">
              <a:extLst>
                <a:ext uri="{FF2B5EF4-FFF2-40B4-BE49-F238E27FC236}">
                  <a16:creationId xmlns:a16="http://schemas.microsoft.com/office/drawing/2014/main" id="{BBCDEB60-637C-176D-BDE5-DE0B3BC52A28}"/>
                </a:ext>
              </a:extLst>
            </p:cNvPr>
            <p:cNvCxnSpPr>
              <a:cxnSpLocks/>
            </p:cNvCxnSpPr>
            <p:nvPr/>
          </p:nvCxnSpPr>
          <p:spPr>
            <a:xfrm>
              <a:off x="2575838" y="-405270"/>
              <a:ext cx="794885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テキスト ボックス 29">
              <a:extLst>
                <a:ext uri="{FF2B5EF4-FFF2-40B4-BE49-F238E27FC236}">
                  <a16:creationId xmlns:a16="http://schemas.microsoft.com/office/drawing/2014/main" id="{44D12A02-AB5B-75B3-A7EB-B27B25108E7A}"/>
                </a:ext>
              </a:extLst>
            </p:cNvPr>
            <p:cNvSpPr txBox="1"/>
            <p:nvPr/>
          </p:nvSpPr>
          <p:spPr>
            <a:xfrm>
              <a:off x="4369126" y="-699311"/>
              <a:ext cx="1444836" cy="52322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Local clock</a:t>
              </a:r>
            </a:p>
            <a:p>
              <a:pPr algn="ctr"/>
              <a:r>
                <a:rPr kumimoji="1" lang="en-US" altLang="ja-JP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domain</a:t>
              </a:r>
            </a:p>
          </p:txBody>
        </p:sp>
        <p:sp>
          <p:nvSpPr>
            <p:cNvPr id="31" name="正方形/長方形 30">
              <a:extLst>
                <a:ext uri="{FF2B5EF4-FFF2-40B4-BE49-F238E27FC236}">
                  <a16:creationId xmlns:a16="http://schemas.microsoft.com/office/drawing/2014/main" id="{F0336A4C-200A-F9DA-0E76-C95DB65A40C8}"/>
                </a:ext>
              </a:extLst>
            </p:cNvPr>
            <p:cNvSpPr/>
            <p:nvPr/>
          </p:nvSpPr>
          <p:spPr>
            <a:xfrm>
              <a:off x="7763078" y="-37405"/>
              <a:ext cx="841527" cy="332415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PCS/PMA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正方形/長方形 31">
              <a:extLst>
                <a:ext uri="{FF2B5EF4-FFF2-40B4-BE49-F238E27FC236}">
                  <a16:creationId xmlns:a16="http://schemas.microsoft.com/office/drawing/2014/main" id="{6330E373-C9CE-8573-952E-7B73241B766D}"/>
                </a:ext>
              </a:extLst>
            </p:cNvPr>
            <p:cNvSpPr/>
            <p:nvPr/>
          </p:nvSpPr>
          <p:spPr>
            <a:xfrm>
              <a:off x="9117454" y="-37405"/>
              <a:ext cx="644857" cy="33241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SFP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33" name="直線矢印コネクタ 32">
              <a:extLst>
                <a:ext uri="{FF2B5EF4-FFF2-40B4-BE49-F238E27FC236}">
                  <a16:creationId xmlns:a16="http://schemas.microsoft.com/office/drawing/2014/main" id="{8428436D-6BD4-AEF4-C3E3-6FEBDD17E18D}"/>
                </a:ext>
              </a:extLst>
            </p:cNvPr>
            <p:cNvCxnSpPr>
              <a:cxnSpLocks/>
            </p:cNvCxnSpPr>
            <p:nvPr/>
          </p:nvCxnSpPr>
          <p:spPr>
            <a:xfrm>
              <a:off x="8176031" y="295010"/>
              <a:ext cx="0" cy="33999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線矢印コネクタ 33">
              <a:extLst>
                <a:ext uri="{FF2B5EF4-FFF2-40B4-BE49-F238E27FC236}">
                  <a16:creationId xmlns:a16="http://schemas.microsoft.com/office/drawing/2014/main" id="{62C570F5-9979-12D8-B753-C985EB30FCB7}"/>
                </a:ext>
              </a:extLst>
            </p:cNvPr>
            <p:cNvCxnSpPr>
              <a:cxnSpLocks/>
            </p:cNvCxnSpPr>
            <p:nvPr/>
          </p:nvCxnSpPr>
          <p:spPr>
            <a:xfrm>
              <a:off x="8176031" y="2106264"/>
              <a:ext cx="0" cy="430897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線矢印コネクタ 34">
              <a:extLst>
                <a:ext uri="{FF2B5EF4-FFF2-40B4-BE49-F238E27FC236}">
                  <a16:creationId xmlns:a16="http://schemas.microsoft.com/office/drawing/2014/main" id="{CE32D82B-0315-C078-8D1E-C429EE2F4733}"/>
                </a:ext>
              </a:extLst>
            </p:cNvPr>
            <p:cNvCxnSpPr>
              <a:cxnSpLocks/>
              <a:endCxn id="10" idx="0"/>
            </p:cNvCxnSpPr>
            <p:nvPr/>
          </p:nvCxnSpPr>
          <p:spPr>
            <a:xfrm>
              <a:off x="8175167" y="2958071"/>
              <a:ext cx="865" cy="787694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線矢印コネクタ 35">
              <a:extLst>
                <a:ext uri="{FF2B5EF4-FFF2-40B4-BE49-F238E27FC236}">
                  <a16:creationId xmlns:a16="http://schemas.microsoft.com/office/drawing/2014/main" id="{9C4C9004-D54E-FE6F-98D8-9CD8C17CB984}"/>
                </a:ext>
              </a:extLst>
            </p:cNvPr>
            <p:cNvCxnSpPr>
              <a:cxnSpLocks/>
            </p:cNvCxnSpPr>
            <p:nvPr/>
          </p:nvCxnSpPr>
          <p:spPr>
            <a:xfrm>
              <a:off x="6794950" y="4792700"/>
              <a:ext cx="512017" cy="0"/>
            </a:xfrm>
            <a:prstGeom prst="straightConnector1">
              <a:avLst/>
            </a:prstGeom>
            <a:ln w="19050">
              <a:solidFill>
                <a:schemeClr val="accent4">
                  <a:lumMod val="75000"/>
                </a:schemeClr>
              </a:solidFill>
              <a:prstDash val="dashDot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線矢印コネクタ 36">
              <a:extLst>
                <a:ext uri="{FF2B5EF4-FFF2-40B4-BE49-F238E27FC236}">
                  <a16:creationId xmlns:a16="http://schemas.microsoft.com/office/drawing/2014/main" id="{69DDF444-7320-732F-8E36-DBD673482AE5}"/>
                </a:ext>
              </a:extLst>
            </p:cNvPr>
            <p:cNvCxnSpPr>
              <a:cxnSpLocks/>
            </p:cNvCxnSpPr>
            <p:nvPr/>
          </p:nvCxnSpPr>
          <p:spPr>
            <a:xfrm>
              <a:off x="2781073" y="4756279"/>
              <a:ext cx="304955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正方形/長方形 37">
              <a:extLst>
                <a:ext uri="{FF2B5EF4-FFF2-40B4-BE49-F238E27FC236}">
                  <a16:creationId xmlns:a16="http://schemas.microsoft.com/office/drawing/2014/main" id="{C35F1C88-BE37-83F1-87F9-95F0F7AC0558}"/>
                </a:ext>
              </a:extLst>
            </p:cNvPr>
            <p:cNvSpPr/>
            <p:nvPr/>
          </p:nvSpPr>
          <p:spPr>
            <a:xfrm>
              <a:off x="7828805" y="2537161"/>
              <a:ext cx="719971" cy="41506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CDC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8" name="正方形/長方形 47">
              <a:extLst>
                <a:ext uri="{FF2B5EF4-FFF2-40B4-BE49-F238E27FC236}">
                  <a16:creationId xmlns:a16="http://schemas.microsoft.com/office/drawing/2014/main" id="{AF517255-FBD3-CEF1-858D-632802F34D03}"/>
                </a:ext>
              </a:extLst>
            </p:cNvPr>
            <p:cNvSpPr/>
            <p:nvPr/>
          </p:nvSpPr>
          <p:spPr>
            <a:xfrm>
              <a:off x="3452597" y="997819"/>
              <a:ext cx="857816" cy="460143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Hold</a:t>
              </a:r>
              <a:endPara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Generator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9" name="正方形/長方形 48">
              <a:extLst>
                <a:ext uri="{FF2B5EF4-FFF2-40B4-BE49-F238E27FC236}">
                  <a16:creationId xmlns:a16="http://schemas.microsoft.com/office/drawing/2014/main" id="{A8F132C8-8541-6317-823D-D67A96A662B6}"/>
                </a:ext>
              </a:extLst>
            </p:cNvPr>
            <p:cNvSpPr/>
            <p:nvPr/>
          </p:nvSpPr>
          <p:spPr>
            <a:xfrm>
              <a:off x="3452597" y="2780569"/>
              <a:ext cx="1001782" cy="225734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AD9220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0" name="正方形/長方形 49">
              <a:extLst>
                <a:ext uri="{FF2B5EF4-FFF2-40B4-BE49-F238E27FC236}">
                  <a16:creationId xmlns:a16="http://schemas.microsoft.com/office/drawing/2014/main" id="{DCA820F6-1A5D-6515-46E3-5EBEEDC05483}"/>
                </a:ext>
              </a:extLst>
            </p:cNvPr>
            <p:cNvSpPr/>
            <p:nvPr/>
          </p:nvSpPr>
          <p:spPr>
            <a:xfrm>
              <a:off x="5787941" y="3176600"/>
              <a:ext cx="1001782" cy="460143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CITIROC</a:t>
              </a:r>
            </a:p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Controller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1" name="正方形/長方形 50">
              <a:extLst>
                <a:ext uri="{FF2B5EF4-FFF2-40B4-BE49-F238E27FC236}">
                  <a16:creationId xmlns:a16="http://schemas.microsoft.com/office/drawing/2014/main" id="{FD188493-7CB8-91F1-FA1F-4CE4416D3986}"/>
                </a:ext>
              </a:extLst>
            </p:cNvPr>
            <p:cNvSpPr/>
            <p:nvPr/>
          </p:nvSpPr>
          <p:spPr>
            <a:xfrm>
              <a:off x="5787941" y="3777008"/>
              <a:ext cx="1001782" cy="460143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MAX1932</a:t>
              </a:r>
            </a:p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Controller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2" name="正方形/長方形 51">
              <a:extLst>
                <a:ext uri="{FF2B5EF4-FFF2-40B4-BE49-F238E27FC236}">
                  <a16:creationId xmlns:a16="http://schemas.microsoft.com/office/drawing/2014/main" id="{47D97F34-2F4A-32BA-5A63-77EBAF6C97B1}"/>
                </a:ext>
              </a:extLst>
            </p:cNvPr>
            <p:cNvSpPr/>
            <p:nvPr/>
          </p:nvSpPr>
          <p:spPr>
            <a:xfrm>
              <a:off x="3452597" y="1755054"/>
              <a:ext cx="857816" cy="556851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IO Manager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3" name="正方形/長方形 52">
              <a:extLst>
                <a:ext uri="{FF2B5EF4-FFF2-40B4-BE49-F238E27FC236}">
                  <a16:creationId xmlns:a16="http://schemas.microsoft.com/office/drawing/2014/main" id="{CECD7E7E-8908-6840-5037-C16F6567A1D9}"/>
                </a:ext>
              </a:extLst>
            </p:cNvPr>
            <p:cNvSpPr/>
            <p:nvPr/>
          </p:nvSpPr>
          <p:spPr>
            <a:xfrm>
              <a:off x="1635760" y="1749195"/>
              <a:ext cx="1145314" cy="562710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CITIROCs</a:t>
              </a:r>
              <a:endParaRPr kumimoji="1" lang="ja-JP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4" name="正方形/長方形 53">
              <a:extLst>
                <a:ext uri="{FF2B5EF4-FFF2-40B4-BE49-F238E27FC236}">
                  <a16:creationId xmlns:a16="http://schemas.microsoft.com/office/drawing/2014/main" id="{BB53076C-653B-6F98-2D02-FDE795499DDC}"/>
                </a:ext>
              </a:extLst>
            </p:cNvPr>
            <p:cNvSpPr/>
            <p:nvPr/>
          </p:nvSpPr>
          <p:spPr>
            <a:xfrm>
              <a:off x="2136215" y="2675895"/>
              <a:ext cx="644857" cy="460143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AD9220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5" name="正方形/長方形 54">
              <a:extLst>
                <a:ext uri="{FF2B5EF4-FFF2-40B4-BE49-F238E27FC236}">
                  <a16:creationId xmlns:a16="http://schemas.microsoft.com/office/drawing/2014/main" id="{45016E86-17B1-C3C7-8F2E-C04BFE0DD743}"/>
                </a:ext>
              </a:extLst>
            </p:cNvPr>
            <p:cNvSpPr/>
            <p:nvPr/>
          </p:nvSpPr>
          <p:spPr>
            <a:xfrm>
              <a:off x="1869441" y="3745765"/>
              <a:ext cx="911632" cy="460143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MAX1932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56" name="直線矢印コネクタ 55">
              <a:extLst>
                <a:ext uri="{FF2B5EF4-FFF2-40B4-BE49-F238E27FC236}">
                  <a16:creationId xmlns:a16="http://schemas.microsoft.com/office/drawing/2014/main" id="{E22F84D6-0279-5FE8-88D4-E45856652E9B}"/>
                </a:ext>
              </a:extLst>
            </p:cNvPr>
            <p:cNvCxnSpPr>
              <a:cxnSpLocks/>
            </p:cNvCxnSpPr>
            <p:nvPr/>
          </p:nvCxnSpPr>
          <p:spPr>
            <a:xfrm>
              <a:off x="2771184" y="2889287"/>
              <a:ext cx="681413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線矢印コネクタ 58">
              <a:extLst>
                <a:ext uri="{FF2B5EF4-FFF2-40B4-BE49-F238E27FC236}">
                  <a16:creationId xmlns:a16="http://schemas.microsoft.com/office/drawing/2014/main" id="{1AFC0DC0-BDF1-368A-C36B-8434556464DC}"/>
                </a:ext>
              </a:extLst>
            </p:cNvPr>
            <p:cNvCxnSpPr>
              <a:cxnSpLocks/>
            </p:cNvCxnSpPr>
            <p:nvPr/>
          </p:nvCxnSpPr>
          <p:spPr>
            <a:xfrm>
              <a:off x="2435904" y="2311905"/>
              <a:ext cx="0" cy="363990"/>
            </a:xfrm>
            <a:prstGeom prst="straightConnector1">
              <a:avLst/>
            </a:prstGeom>
            <a:ln w="15875">
              <a:solidFill>
                <a:srgbClr val="C00000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線矢印コネクタ 62">
              <a:extLst>
                <a:ext uri="{FF2B5EF4-FFF2-40B4-BE49-F238E27FC236}">
                  <a16:creationId xmlns:a16="http://schemas.microsoft.com/office/drawing/2014/main" id="{6687855A-BB89-E05E-FCF5-3D8D92E1B20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71458" y="2489536"/>
              <a:ext cx="364446" cy="0"/>
            </a:xfrm>
            <a:prstGeom prst="straightConnector1">
              <a:avLst/>
            </a:prstGeom>
            <a:ln w="15875">
              <a:solidFill>
                <a:srgbClr val="C00000"/>
              </a:solidFill>
              <a:prstDash val="sysDash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線矢印コネクタ 65">
              <a:extLst>
                <a:ext uri="{FF2B5EF4-FFF2-40B4-BE49-F238E27FC236}">
                  <a16:creationId xmlns:a16="http://schemas.microsoft.com/office/drawing/2014/main" id="{22C4F5BE-95E0-5826-A7E5-8BA326DF0860}"/>
                </a:ext>
              </a:extLst>
            </p:cNvPr>
            <p:cNvCxnSpPr>
              <a:cxnSpLocks/>
            </p:cNvCxnSpPr>
            <p:nvPr/>
          </p:nvCxnSpPr>
          <p:spPr>
            <a:xfrm>
              <a:off x="4454379" y="2889287"/>
              <a:ext cx="2852588" cy="0"/>
            </a:xfrm>
            <a:prstGeom prst="straightConnector1">
              <a:avLst/>
            </a:prstGeom>
            <a:ln w="19050">
              <a:solidFill>
                <a:schemeClr val="accent4">
                  <a:lumMod val="75000"/>
                </a:schemeClr>
              </a:solidFill>
              <a:prstDash val="dashDot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正方形/長方形 67">
              <a:extLst>
                <a:ext uri="{FF2B5EF4-FFF2-40B4-BE49-F238E27FC236}">
                  <a16:creationId xmlns:a16="http://schemas.microsoft.com/office/drawing/2014/main" id="{D9D6C358-1F7C-1842-E38B-FDC37332190B}"/>
                </a:ext>
              </a:extLst>
            </p:cNvPr>
            <p:cNvSpPr/>
            <p:nvPr/>
          </p:nvSpPr>
          <p:spPr>
            <a:xfrm>
              <a:off x="1635761" y="742779"/>
              <a:ext cx="970736" cy="2902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NIM-IN2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9" name="正方形/長方形 68">
              <a:extLst>
                <a:ext uri="{FF2B5EF4-FFF2-40B4-BE49-F238E27FC236}">
                  <a16:creationId xmlns:a16="http://schemas.microsoft.com/office/drawing/2014/main" id="{09D33130-AD49-9117-2275-F32518AA4796}"/>
                </a:ext>
              </a:extLst>
            </p:cNvPr>
            <p:cNvSpPr/>
            <p:nvPr/>
          </p:nvSpPr>
          <p:spPr>
            <a:xfrm>
              <a:off x="1635761" y="1154707"/>
              <a:ext cx="970736" cy="2902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NIM-OUT 2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0" name="正方形/長方形 69">
              <a:extLst>
                <a:ext uri="{FF2B5EF4-FFF2-40B4-BE49-F238E27FC236}">
                  <a16:creationId xmlns:a16="http://schemas.microsoft.com/office/drawing/2014/main" id="{1AE24685-8E06-9EAA-A6BB-988D0A69B617}"/>
                </a:ext>
              </a:extLst>
            </p:cNvPr>
            <p:cNvSpPr/>
            <p:nvPr/>
          </p:nvSpPr>
          <p:spPr>
            <a:xfrm>
              <a:off x="1635761" y="165397"/>
              <a:ext cx="970736" cy="2902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NIM-OUT 1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71" name="直線コネクタ 70">
              <a:extLst>
                <a:ext uri="{FF2B5EF4-FFF2-40B4-BE49-F238E27FC236}">
                  <a16:creationId xmlns:a16="http://schemas.microsoft.com/office/drawing/2014/main" id="{01BDEFA6-E553-0CE4-5D26-7D1707A95FEB}"/>
                </a:ext>
              </a:extLst>
            </p:cNvPr>
            <p:cNvCxnSpPr>
              <a:cxnSpLocks/>
            </p:cNvCxnSpPr>
            <p:nvPr/>
          </p:nvCxnSpPr>
          <p:spPr>
            <a:xfrm>
              <a:off x="2785244" y="2024578"/>
              <a:ext cx="667353" cy="0"/>
            </a:xfrm>
            <a:prstGeom prst="line">
              <a:avLst/>
            </a:prstGeom>
            <a:ln w="19050">
              <a:solidFill>
                <a:srgbClr val="0070C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テキスト ボックス 75">
              <a:extLst>
                <a:ext uri="{FF2B5EF4-FFF2-40B4-BE49-F238E27FC236}">
                  <a16:creationId xmlns:a16="http://schemas.microsoft.com/office/drawing/2014/main" id="{32BBB53B-BDF9-AAC2-D1FB-5D4BD7D7A43C}"/>
                </a:ext>
              </a:extLst>
            </p:cNvPr>
            <p:cNvSpPr txBox="1"/>
            <p:nvPr/>
          </p:nvSpPr>
          <p:spPr>
            <a:xfrm>
              <a:off x="3015305" y="2060585"/>
              <a:ext cx="487221" cy="26161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128</a:t>
              </a:r>
              <a:endParaRPr kumimoji="1" lang="ja-JP" altLang="en-US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77" name="直線コネクタ 76">
              <a:extLst>
                <a:ext uri="{FF2B5EF4-FFF2-40B4-BE49-F238E27FC236}">
                  <a16:creationId xmlns:a16="http://schemas.microsoft.com/office/drawing/2014/main" id="{8AEF95C5-8C10-236C-3060-4B8C6AE76A3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36928" y="1938126"/>
              <a:ext cx="142106" cy="177418"/>
            </a:xfrm>
            <a:prstGeom prst="line">
              <a:avLst/>
            </a:prstGeom>
            <a:ln w="19050">
              <a:solidFill>
                <a:srgbClr val="0070C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線コネクタ 78">
              <a:extLst>
                <a:ext uri="{FF2B5EF4-FFF2-40B4-BE49-F238E27FC236}">
                  <a16:creationId xmlns:a16="http://schemas.microsoft.com/office/drawing/2014/main" id="{C55B8ED3-FAAE-5B91-072B-E623B2129E2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06497" y="325120"/>
              <a:ext cx="2127428" cy="0"/>
            </a:xfrm>
            <a:prstGeom prst="line">
              <a:avLst/>
            </a:prstGeom>
            <a:ln w="19050">
              <a:solidFill>
                <a:srgbClr val="0070C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線コネクタ 81">
              <a:extLst>
                <a:ext uri="{FF2B5EF4-FFF2-40B4-BE49-F238E27FC236}">
                  <a16:creationId xmlns:a16="http://schemas.microsoft.com/office/drawing/2014/main" id="{E9BAE1F8-2D6A-196A-CE12-17D800610D4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36768" y="325120"/>
              <a:ext cx="0" cy="1699458"/>
            </a:xfrm>
            <a:prstGeom prst="line">
              <a:avLst/>
            </a:prstGeom>
            <a:ln w="19050">
              <a:solidFill>
                <a:srgbClr val="0070C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直線コネクタ 84">
              <a:extLst>
                <a:ext uri="{FF2B5EF4-FFF2-40B4-BE49-F238E27FC236}">
                  <a16:creationId xmlns:a16="http://schemas.microsoft.com/office/drawing/2014/main" id="{FEABF927-88E9-1709-2DB3-7BEED5866EAF}"/>
                </a:ext>
              </a:extLst>
            </p:cNvPr>
            <p:cNvCxnSpPr>
              <a:cxnSpLocks/>
            </p:cNvCxnSpPr>
            <p:nvPr/>
          </p:nvCxnSpPr>
          <p:spPr>
            <a:xfrm>
              <a:off x="4310413" y="2024578"/>
              <a:ext cx="423512" cy="0"/>
            </a:xfrm>
            <a:prstGeom prst="line">
              <a:avLst/>
            </a:prstGeom>
            <a:ln w="19050">
              <a:solidFill>
                <a:srgbClr val="0070C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線矢印コネクタ 87">
              <a:extLst>
                <a:ext uri="{FF2B5EF4-FFF2-40B4-BE49-F238E27FC236}">
                  <a16:creationId xmlns:a16="http://schemas.microsoft.com/office/drawing/2014/main" id="{730F2053-1ED9-5CFE-A8F9-7EE05A0D209D}"/>
                </a:ext>
              </a:extLst>
            </p:cNvPr>
            <p:cNvCxnSpPr>
              <a:cxnSpLocks/>
            </p:cNvCxnSpPr>
            <p:nvPr/>
          </p:nvCxnSpPr>
          <p:spPr>
            <a:xfrm>
              <a:off x="4454379" y="2891229"/>
              <a:ext cx="2852588" cy="0"/>
            </a:xfrm>
            <a:prstGeom prst="straightConnector1">
              <a:avLst/>
            </a:prstGeom>
            <a:ln w="19050">
              <a:solidFill>
                <a:schemeClr val="accent4">
                  <a:lumMod val="75000"/>
                </a:schemeClr>
              </a:solidFill>
              <a:prstDash val="dashDot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直線矢印コネクタ 88">
              <a:extLst>
                <a:ext uri="{FF2B5EF4-FFF2-40B4-BE49-F238E27FC236}">
                  <a16:creationId xmlns:a16="http://schemas.microsoft.com/office/drawing/2014/main" id="{B93D286C-98EB-BEDA-4B41-7A96827C072F}"/>
                </a:ext>
              </a:extLst>
            </p:cNvPr>
            <p:cNvCxnSpPr>
              <a:cxnSpLocks/>
            </p:cNvCxnSpPr>
            <p:nvPr/>
          </p:nvCxnSpPr>
          <p:spPr>
            <a:xfrm>
              <a:off x="4310413" y="2205429"/>
              <a:ext cx="2996554" cy="0"/>
            </a:xfrm>
            <a:prstGeom prst="straightConnector1">
              <a:avLst/>
            </a:prstGeom>
            <a:ln w="19050">
              <a:solidFill>
                <a:schemeClr val="accent4">
                  <a:lumMod val="75000"/>
                </a:schemeClr>
              </a:solidFill>
              <a:prstDash val="dashDot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直線矢印コネクタ 90">
              <a:extLst>
                <a:ext uri="{FF2B5EF4-FFF2-40B4-BE49-F238E27FC236}">
                  <a16:creationId xmlns:a16="http://schemas.microsoft.com/office/drawing/2014/main" id="{42FFDE07-5A35-FA59-E63A-9FEDAA27F16F}"/>
                </a:ext>
              </a:extLst>
            </p:cNvPr>
            <p:cNvCxnSpPr>
              <a:cxnSpLocks/>
            </p:cNvCxnSpPr>
            <p:nvPr/>
          </p:nvCxnSpPr>
          <p:spPr>
            <a:xfrm>
              <a:off x="4322459" y="1214829"/>
              <a:ext cx="2984508" cy="0"/>
            </a:xfrm>
            <a:prstGeom prst="straightConnector1">
              <a:avLst/>
            </a:prstGeom>
            <a:ln w="19050">
              <a:solidFill>
                <a:schemeClr val="accent4">
                  <a:lumMod val="75000"/>
                </a:schemeClr>
              </a:solidFill>
              <a:prstDash val="dashDot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線矢印コネクタ 92">
              <a:extLst>
                <a:ext uri="{FF2B5EF4-FFF2-40B4-BE49-F238E27FC236}">
                  <a16:creationId xmlns:a16="http://schemas.microsoft.com/office/drawing/2014/main" id="{536C8414-BF27-B5A0-8C68-B71CCDBAF22D}"/>
                </a:ext>
              </a:extLst>
            </p:cNvPr>
            <p:cNvCxnSpPr>
              <a:cxnSpLocks/>
            </p:cNvCxnSpPr>
            <p:nvPr/>
          </p:nvCxnSpPr>
          <p:spPr>
            <a:xfrm>
              <a:off x="3136928" y="1134543"/>
              <a:ext cx="31566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直線矢印コネクタ 94">
              <a:extLst>
                <a:ext uri="{FF2B5EF4-FFF2-40B4-BE49-F238E27FC236}">
                  <a16:creationId xmlns:a16="http://schemas.microsoft.com/office/drawing/2014/main" id="{8197272D-816B-2D99-D21D-3A6789B5E3C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06497" y="1313522"/>
              <a:ext cx="84610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直線矢印コネクタ 97">
              <a:extLst>
                <a:ext uri="{FF2B5EF4-FFF2-40B4-BE49-F238E27FC236}">
                  <a16:creationId xmlns:a16="http://schemas.microsoft.com/office/drawing/2014/main" id="{87E6D8E0-BBE1-CA3E-B25B-CB3B755BE614}"/>
                </a:ext>
              </a:extLst>
            </p:cNvPr>
            <p:cNvCxnSpPr>
              <a:cxnSpLocks/>
            </p:cNvCxnSpPr>
            <p:nvPr/>
          </p:nvCxnSpPr>
          <p:spPr>
            <a:xfrm>
              <a:off x="2435904" y="1582420"/>
              <a:ext cx="0" cy="166775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直線矢印コネクタ 101">
              <a:extLst>
                <a:ext uri="{FF2B5EF4-FFF2-40B4-BE49-F238E27FC236}">
                  <a16:creationId xmlns:a16="http://schemas.microsoft.com/office/drawing/2014/main" id="{F85B2894-AADC-9B77-CEC0-200E8A432DE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26099" y="1582420"/>
              <a:ext cx="68421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直線矢印コネクタ 103">
              <a:extLst>
                <a:ext uri="{FF2B5EF4-FFF2-40B4-BE49-F238E27FC236}">
                  <a16:creationId xmlns:a16="http://schemas.microsoft.com/office/drawing/2014/main" id="{AAC53AF3-E686-4735-5C7B-D9B34F88485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10309" y="1305562"/>
              <a:ext cx="0" cy="276858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6" name="テキスト ボックス 105">
              <a:extLst>
                <a:ext uri="{FF2B5EF4-FFF2-40B4-BE49-F238E27FC236}">
                  <a16:creationId xmlns:a16="http://schemas.microsoft.com/office/drawing/2014/main" id="{3D7908A0-64E6-9A05-B102-4EDD53A2A36B}"/>
                </a:ext>
              </a:extLst>
            </p:cNvPr>
            <p:cNvSpPr txBox="1"/>
            <p:nvPr/>
          </p:nvSpPr>
          <p:spPr>
            <a:xfrm>
              <a:off x="1869442" y="1455440"/>
              <a:ext cx="590208" cy="26161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HOLD</a:t>
              </a:r>
              <a:endParaRPr kumimoji="1" lang="ja-JP" altLang="en-US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07" name="直線矢印コネクタ 106">
              <a:extLst>
                <a:ext uri="{FF2B5EF4-FFF2-40B4-BE49-F238E27FC236}">
                  <a16:creationId xmlns:a16="http://schemas.microsoft.com/office/drawing/2014/main" id="{B114F5D9-E8D7-CC68-CE0B-A06446F532E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36928" y="895296"/>
              <a:ext cx="0" cy="239247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直線矢印コネクタ 107">
              <a:extLst>
                <a:ext uri="{FF2B5EF4-FFF2-40B4-BE49-F238E27FC236}">
                  <a16:creationId xmlns:a16="http://schemas.microsoft.com/office/drawing/2014/main" id="{0E7D7645-5381-6BBA-34E7-5A152D10586E}"/>
                </a:ext>
              </a:extLst>
            </p:cNvPr>
            <p:cNvCxnSpPr>
              <a:cxnSpLocks/>
            </p:cNvCxnSpPr>
            <p:nvPr/>
          </p:nvCxnSpPr>
          <p:spPr>
            <a:xfrm>
              <a:off x="2606497" y="895296"/>
              <a:ext cx="530431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2" name="テキスト ボックス 111">
              <a:extLst>
                <a:ext uri="{FF2B5EF4-FFF2-40B4-BE49-F238E27FC236}">
                  <a16:creationId xmlns:a16="http://schemas.microsoft.com/office/drawing/2014/main" id="{9419F159-6249-F46C-8BED-D5991677A3B3}"/>
                </a:ext>
              </a:extLst>
            </p:cNvPr>
            <p:cNvSpPr txBox="1"/>
            <p:nvPr/>
          </p:nvSpPr>
          <p:spPr>
            <a:xfrm>
              <a:off x="888404" y="2358731"/>
              <a:ext cx="1365277" cy="26161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Analog output</a:t>
              </a:r>
              <a:endParaRPr kumimoji="1" lang="ja-JP" altLang="en-US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13" name="直線矢印コネクタ 112">
              <a:extLst>
                <a:ext uri="{FF2B5EF4-FFF2-40B4-BE49-F238E27FC236}">
                  <a16:creationId xmlns:a16="http://schemas.microsoft.com/office/drawing/2014/main" id="{A5D2D149-2409-9CE3-4727-B8820C980151}"/>
                </a:ext>
              </a:extLst>
            </p:cNvPr>
            <p:cNvCxnSpPr>
              <a:cxnSpLocks/>
            </p:cNvCxnSpPr>
            <p:nvPr/>
          </p:nvCxnSpPr>
          <p:spPr>
            <a:xfrm>
              <a:off x="6794950" y="4016959"/>
              <a:ext cx="512017" cy="0"/>
            </a:xfrm>
            <a:prstGeom prst="straightConnector1">
              <a:avLst/>
            </a:prstGeom>
            <a:ln w="19050">
              <a:solidFill>
                <a:schemeClr val="accent4">
                  <a:lumMod val="75000"/>
                </a:schemeClr>
              </a:solidFill>
              <a:prstDash val="dashDot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直線矢印コネクタ 113">
              <a:extLst>
                <a:ext uri="{FF2B5EF4-FFF2-40B4-BE49-F238E27FC236}">
                  <a16:creationId xmlns:a16="http://schemas.microsoft.com/office/drawing/2014/main" id="{987209F6-A9E8-A638-7DB4-6FA0F125BDED}"/>
                </a:ext>
              </a:extLst>
            </p:cNvPr>
            <p:cNvCxnSpPr>
              <a:cxnSpLocks/>
            </p:cNvCxnSpPr>
            <p:nvPr/>
          </p:nvCxnSpPr>
          <p:spPr>
            <a:xfrm>
              <a:off x="2781072" y="4007079"/>
              <a:ext cx="3015841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直線矢印コネクタ 115">
              <a:extLst>
                <a:ext uri="{FF2B5EF4-FFF2-40B4-BE49-F238E27FC236}">
                  <a16:creationId xmlns:a16="http://schemas.microsoft.com/office/drawing/2014/main" id="{3CE5E049-7FEA-9CDA-5DCC-8F597074D6A2}"/>
                </a:ext>
              </a:extLst>
            </p:cNvPr>
            <p:cNvCxnSpPr>
              <a:cxnSpLocks/>
            </p:cNvCxnSpPr>
            <p:nvPr/>
          </p:nvCxnSpPr>
          <p:spPr>
            <a:xfrm>
              <a:off x="6794950" y="3406671"/>
              <a:ext cx="512017" cy="0"/>
            </a:xfrm>
            <a:prstGeom prst="straightConnector1">
              <a:avLst/>
            </a:prstGeom>
            <a:ln w="19050">
              <a:solidFill>
                <a:schemeClr val="accent4">
                  <a:lumMod val="75000"/>
                </a:schemeClr>
              </a:solidFill>
              <a:prstDash val="dashDot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直線矢印コネクタ 117">
              <a:extLst>
                <a:ext uri="{FF2B5EF4-FFF2-40B4-BE49-F238E27FC236}">
                  <a16:creationId xmlns:a16="http://schemas.microsoft.com/office/drawing/2014/main" id="{C8A09C2A-73FD-7347-5C41-9E3D584847D2}"/>
                </a:ext>
              </a:extLst>
            </p:cNvPr>
            <p:cNvCxnSpPr>
              <a:cxnSpLocks/>
            </p:cNvCxnSpPr>
            <p:nvPr/>
          </p:nvCxnSpPr>
          <p:spPr>
            <a:xfrm>
              <a:off x="954347" y="2115544"/>
              <a:ext cx="681413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直線矢印コネクタ 118">
              <a:extLst>
                <a:ext uri="{FF2B5EF4-FFF2-40B4-BE49-F238E27FC236}">
                  <a16:creationId xmlns:a16="http://schemas.microsoft.com/office/drawing/2014/main" id="{DE154689-A793-0457-5F3E-92E7C60BA6F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54347" y="3406671"/>
              <a:ext cx="4842566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線矢印コネクタ 121">
              <a:extLst>
                <a:ext uri="{FF2B5EF4-FFF2-40B4-BE49-F238E27FC236}">
                  <a16:creationId xmlns:a16="http://schemas.microsoft.com/office/drawing/2014/main" id="{9FF2E993-1A37-9146-1D4B-635C3A78BC00}"/>
                </a:ext>
              </a:extLst>
            </p:cNvPr>
            <p:cNvCxnSpPr>
              <a:cxnSpLocks/>
            </p:cNvCxnSpPr>
            <p:nvPr/>
          </p:nvCxnSpPr>
          <p:spPr>
            <a:xfrm>
              <a:off x="956194" y="2117806"/>
              <a:ext cx="0" cy="1288865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直線矢印コネクタ 128">
              <a:extLst>
                <a:ext uri="{FF2B5EF4-FFF2-40B4-BE49-F238E27FC236}">
                  <a16:creationId xmlns:a16="http://schemas.microsoft.com/office/drawing/2014/main" id="{A145AF8C-D433-10B8-9D76-1A6E13451E5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67800" y="3994365"/>
              <a:ext cx="501641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1" name="テキスト ボックス 130">
              <a:extLst>
                <a:ext uri="{FF2B5EF4-FFF2-40B4-BE49-F238E27FC236}">
                  <a16:creationId xmlns:a16="http://schemas.microsoft.com/office/drawing/2014/main" id="{B53F60E7-579D-8D9E-843B-3E43140FB3DE}"/>
                </a:ext>
              </a:extLst>
            </p:cNvPr>
            <p:cNvSpPr txBox="1"/>
            <p:nvPr/>
          </p:nvSpPr>
          <p:spPr>
            <a:xfrm>
              <a:off x="911984" y="3664070"/>
              <a:ext cx="911632" cy="26161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MPPC bias</a:t>
              </a:r>
              <a:endParaRPr kumimoji="1" lang="ja-JP" altLang="en-US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086472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グループ化 7">
            <a:extLst>
              <a:ext uri="{FF2B5EF4-FFF2-40B4-BE49-F238E27FC236}">
                <a16:creationId xmlns:a16="http://schemas.microsoft.com/office/drawing/2014/main" id="{0C82E945-ACB7-38F9-2E75-C39968F6B2B6}"/>
              </a:ext>
            </a:extLst>
          </p:cNvPr>
          <p:cNvGrpSpPr/>
          <p:nvPr/>
        </p:nvGrpSpPr>
        <p:grpSpPr>
          <a:xfrm>
            <a:off x="487973" y="710752"/>
            <a:ext cx="4887058" cy="4873095"/>
            <a:chOff x="1208942" y="710752"/>
            <a:chExt cx="4887058" cy="4873095"/>
          </a:xfrm>
        </p:grpSpPr>
        <p:pic>
          <p:nvPicPr>
            <p:cNvPr id="5" name="図 4">
              <a:extLst>
                <a:ext uri="{FF2B5EF4-FFF2-40B4-BE49-F238E27FC236}">
                  <a16:creationId xmlns:a16="http://schemas.microsoft.com/office/drawing/2014/main" id="{2825B5CA-699F-1080-798B-4B9D7FC3589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08942" y="710752"/>
              <a:ext cx="4887058" cy="4873095"/>
            </a:xfrm>
            <a:prstGeom prst="rect">
              <a:avLst/>
            </a:prstGeom>
          </p:spPr>
        </p:pic>
        <p:sp>
          <p:nvSpPr>
            <p:cNvPr id="6" name="テキスト ボックス 5">
              <a:extLst>
                <a:ext uri="{FF2B5EF4-FFF2-40B4-BE49-F238E27FC236}">
                  <a16:creationId xmlns:a16="http://schemas.microsoft.com/office/drawing/2014/main" id="{4C69B195-B752-1027-A5C8-F5762E5B26EC}"/>
                </a:ext>
              </a:extLst>
            </p:cNvPr>
            <p:cNvSpPr txBox="1"/>
            <p:nvPr/>
          </p:nvSpPr>
          <p:spPr>
            <a:xfrm>
              <a:off x="1279687" y="1274153"/>
              <a:ext cx="1272767" cy="52322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Analog output</a:t>
              </a:r>
            </a:p>
            <a:p>
              <a:pPr algn="ctr"/>
              <a:r>
                <a:rPr kumimoji="1" lang="en-US" altLang="ja-JP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w/ HOLD</a:t>
              </a:r>
            </a:p>
          </p:txBody>
        </p:sp>
        <p:sp>
          <p:nvSpPr>
            <p:cNvPr id="7" name="テキスト ボックス 6">
              <a:extLst>
                <a:ext uri="{FF2B5EF4-FFF2-40B4-BE49-F238E27FC236}">
                  <a16:creationId xmlns:a16="http://schemas.microsoft.com/office/drawing/2014/main" id="{0CBEECC1-AE9A-FFA7-B579-849DF37E58EA}"/>
                </a:ext>
              </a:extLst>
            </p:cNvPr>
            <p:cNvSpPr txBox="1"/>
            <p:nvPr/>
          </p:nvSpPr>
          <p:spPr>
            <a:xfrm>
              <a:off x="3652471" y="2508007"/>
              <a:ext cx="2062529" cy="52322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Probe signal</a:t>
              </a:r>
            </a:p>
            <a:p>
              <a:pPr algn="ctr"/>
              <a:r>
                <a:rPr kumimoji="1" lang="en-US" altLang="ja-JP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(Slow Shaper outpu</a:t>
              </a:r>
              <a:r>
                <a:rPr lang="en-US" altLang="ja-JP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</a:t>
              </a:r>
              <a:r>
                <a:rPr kumimoji="1" lang="en-US" altLang="ja-JP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)</a:t>
              </a:r>
            </a:p>
          </p:txBody>
        </p:sp>
      </p:grp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68865B65-EBE3-A247-A085-98C5A071FAE9}"/>
              </a:ext>
            </a:extLst>
          </p:cNvPr>
          <p:cNvSpPr txBox="1"/>
          <p:nvPr/>
        </p:nvSpPr>
        <p:spPr>
          <a:xfrm>
            <a:off x="8194432" y="2166562"/>
            <a:ext cx="33265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>
                <a:solidFill>
                  <a:srgbClr val="C00000"/>
                </a:solidFill>
                <a:latin typeface="MS UI Gothic" panose="020B0600070205080204" pitchFamily="50" charset="-128"/>
                <a:ea typeface="MS UI Gothic" panose="020B0600070205080204" pitchFamily="50" charset="-128"/>
                <a:cs typeface="Times New Roman" panose="02020603050405020304" pitchFamily="18" charset="0"/>
              </a:rPr>
              <a:t>11111111’11111111’1111</a:t>
            </a:r>
            <a:r>
              <a:rPr kumimoji="1" lang="en-US" altLang="ja-JP" sz="1400" dirty="0">
                <a:latin typeface="MS UI Gothic" panose="020B0600070205080204" pitchFamily="50" charset="-128"/>
                <a:ea typeface="MS UI Gothic" panose="020B0600070205080204" pitchFamily="50" charset="-128"/>
                <a:cs typeface="Times New Roman" panose="02020603050405020304" pitchFamily="18" charset="0"/>
              </a:rPr>
              <a:t>0000’00000000</a:t>
            </a:r>
            <a:endParaRPr kumimoji="1" lang="ja-JP" altLang="en-US" sz="1400" dirty="0">
              <a:latin typeface="MS UI Gothic" panose="020B0600070205080204" pitchFamily="50" charset="-128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C6C6E75F-DA0E-C858-1163-EFCE3D30DAE6}"/>
              </a:ext>
            </a:extLst>
          </p:cNvPr>
          <p:cNvCxnSpPr>
            <a:cxnSpLocks/>
          </p:cNvCxnSpPr>
          <p:nvPr/>
        </p:nvCxnSpPr>
        <p:spPr>
          <a:xfrm>
            <a:off x="8335108" y="1947500"/>
            <a:ext cx="186299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BA99EF64-EEE9-5433-E9E0-E6997E1FA5F5}"/>
              </a:ext>
            </a:extLst>
          </p:cNvPr>
          <p:cNvCxnSpPr>
            <a:cxnSpLocks/>
          </p:cNvCxnSpPr>
          <p:nvPr/>
        </p:nvCxnSpPr>
        <p:spPr>
          <a:xfrm flipV="1">
            <a:off x="10198100" y="1531331"/>
            <a:ext cx="0" cy="4161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D2AC2EF4-258E-D9C4-4A61-4C281B4F52BD}"/>
              </a:ext>
            </a:extLst>
          </p:cNvPr>
          <p:cNvCxnSpPr>
            <a:cxnSpLocks/>
          </p:cNvCxnSpPr>
          <p:nvPr/>
        </p:nvCxnSpPr>
        <p:spPr>
          <a:xfrm>
            <a:off x="10198100" y="1536461"/>
            <a:ext cx="12001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矢印コネクタ 16">
            <a:extLst>
              <a:ext uri="{FF2B5EF4-FFF2-40B4-BE49-F238E27FC236}">
                <a16:creationId xmlns:a16="http://schemas.microsoft.com/office/drawing/2014/main" id="{B3A3C40D-6E9F-2633-6588-5EB52CE55484}"/>
              </a:ext>
            </a:extLst>
          </p:cNvPr>
          <p:cNvCxnSpPr/>
          <p:nvPr/>
        </p:nvCxnSpPr>
        <p:spPr>
          <a:xfrm flipH="1">
            <a:off x="10032024" y="1279285"/>
            <a:ext cx="89681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F1C999EE-E2E5-EE02-52A8-001386BCA3EB}"/>
              </a:ext>
            </a:extLst>
          </p:cNvPr>
          <p:cNvSpPr txBox="1"/>
          <p:nvPr/>
        </p:nvSpPr>
        <p:spPr>
          <a:xfrm>
            <a:off x="6635933" y="1546682"/>
            <a:ext cx="18902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Incoming HOLD signal</a:t>
            </a:r>
            <a:endParaRPr kumimoji="1" lang="ja-JP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786D578A-C31F-B39C-F2A8-2628695ED5F4}"/>
              </a:ext>
            </a:extLst>
          </p:cNvPr>
          <p:cNvSpPr txBox="1"/>
          <p:nvPr/>
        </p:nvSpPr>
        <p:spPr>
          <a:xfrm>
            <a:off x="7766539" y="1947500"/>
            <a:ext cx="5645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MSB</a:t>
            </a:r>
            <a:endParaRPr kumimoji="1" lang="ja-JP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285816DB-309E-8BA1-547E-F877AA98E3A3}"/>
              </a:ext>
            </a:extLst>
          </p:cNvPr>
          <p:cNvSpPr txBox="1"/>
          <p:nvPr/>
        </p:nvSpPr>
        <p:spPr>
          <a:xfrm>
            <a:off x="11339112" y="1947499"/>
            <a:ext cx="5132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LSB</a:t>
            </a:r>
            <a:endParaRPr kumimoji="1" lang="ja-JP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D821BD2A-A162-E015-CCDE-055C7A887675}"/>
              </a:ext>
            </a:extLst>
          </p:cNvPr>
          <p:cNvSpPr txBox="1"/>
          <p:nvPr/>
        </p:nvSpPr>
        <p:spPr>
          <a:xfrm>
            <a:off x="6661646" y="2181950"/>
            <a:ext cx="12186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Mask register:</a:t>
            </a:r>
            <a:endParaRPr kumimoji="1" lang="ja-JP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9C01D05B-F20A-1F05-8877-23DE395B872B}"/>
              </a:ext>
            </a:extLst>
          </p:cNvPr>
          <p:cNvSpPr txBox="1"/>
          <p:nvPr/>
        </p:nvSpPr>
        <p:spPr>
          <a:xfrm>
            <a:off x="6661645" y="1120264"/>
            <a:ext cx="18645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Smaller delay amount</a:t>
            </a:r>
            <a:endParaRPr kumimoji="1" lang="ja-JP" altLang="en-US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1B8B876A-EA78-E359-D8DC-B2524441A651}"/>
              </a:ext>
            </a:extLst>
          </p:cNvPr>
          <p:cNvSpPr txBox="1"/>
          <p:nvPr/>
        </p:nvSpPr>
        <p:spPr>
          <a:xfrm>
            <a:off x="8194432" y="4077525"/>
            <a:ext cx="33265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>
                <a:solidFill>
                  <a:srgbClr val="C00000"/>
                </a:solidFill>
                <a:latin typeface="MS UI Gothic" panose="020B0600070205080204" pitchFamily="50" charset="-128"/>
                <a:ea typeface="MS UI Gothic" panose="020B0600070205080204" pitchFamily="50" charset="-128"/>
                <a:cs typeface="Times New Roman" panose="02020603050405020304" pitchFamily="18" charset="0"/>
              </a:rPr>
              <a:t>1111111</a:t>
            </a:r>
            <a:r>
              <a:rPr kumimoji="1" lang="en-US" altLang="ja-JP" sz="1400" dirty="0">
                <a:latin typeface="MS UI Gothic" panose="020B0600070205080204" pitchFamily="50" charset="-128"/>
                <a:ea typeface="MS UI Gothic" panose="020B0600070205080204" pitchFamily="50" charset="-128"/>
                <a:cs typeface="Times New Roman" panose="02020603050405020304" pitchFamily="18" charset="0"/>
              </a:rPr>
              <a:t>0’00000000’00000000’00000000</a:t>
            </a:r>
            <a:endParaRPr kumimoji="1" lang="ja-JP" altLang="en-US" sz="1400" dirty="0">
              <a:latin typeface="MS UI Gothic" panose="020B0600070205080204" pitchFamily="50" charset="-128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28" name="直線コネクタ 27">
            <a:extLst>
              <a:ext uri="{FF2B5EF4-FFF2-40B4-BE49-F238E27FC236}">
                <a16:creationId xmlns:a16="http://schemas.microsoft.com/office/drawing/2014/main" id="{B632C8EB-2755-7463-BA52-9A303E22977D}"/>
              </a:ext>
            </a:extLst>
          </p:cNvPr>
          <p:cNvCxnSpPr>
            <a:cxnSpLocks/>
          </p:cNvCxnSpPr>
          <p:nvPr/>
        </p:nvCxnSpPr>
        <p:spPr>
          <a:xfrm>
            <a:off x="8335108" y="3858463"/>
            <a:ext cx="54951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コネクタ 28">
            <a:extLst>
              <a:ext uri="{FF2B5EF4-FFF2-40B4-BE49-F238E27FC236}">
                <a16:creationId xmlns:a16="http://schemas.microsoft.com/office/drawing/2014/main" id="{8A275799-38A1-0C8D-3E6A-59EA0296C3B8}"/>
              </a:ext>
            </a:extLst>
          </p:cNvPr>
          <p:cNvCxnSpPr>
            <a:cxnSpLocks/>
          </p:cNvCxnSpPr>
          <p:nvPr/>
        </p:nvCxnSpPr>
        <p:spPr>
          <a:xfrm flipV="1">
            <a:off x="8884627" y="3442294"/>
            <a:ext cx="0" cy="4161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線コネクタ 29">
            <a:extLst>
              <a:ext uri="{FF2B5EF4-FFF2-40B4-BE49-F238E27FC236}">
                <a16:creationId xmlns:a16="http://schemas.microsoft.com/office/drawing/2014/main" id="{D1700DCB-E173-F554-5AC9-8CA88F2B3C97}"/>
              </a:ext>
            </a:extLst>
          </p:cNvPr>
          <p:cNvCxnSpPr>
            <a:cxnSpLocks/>
          </p:cNvCxnSpPr>
          <p:nvPr/>
        </p:nvCxnSpPr>
        <p:spPr>
          <a:xfrm>
            <a:off x="8884627" y="3447424"/>
            <a:ext cx="251362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線矢印コネクタ 30">
            <a:extLst>
              <a:ext uri="{FF2B5EF4-FFF2-40B4-BE49-F238E27FC236}">
                <a16:creationId xmlns:a16="http://schemas.microsoft.com/office/drawing/2014/main" id="{29BE5069-924C-C263-9B6A-D351FE4A8ECF}"/>
              </a:ext>
            </a:extLst>
          </p:cNvPr>
          <p:cNvCxnSpPr/>
          <p:nvPr/>
        </p:nvCxnSpPr>
        <p:spPr>
          <a:xfrm flipH="1">
            <a:off x="10032024" y="3190248"/>
            <a:ext cx="89681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1400BA57-5F25-7125-FC8E-07C4F31D0200}"/>
              </a:ext>
            </a:extLst>
          </p:cNvPr>
          <p:cNvSpPr txBox="1"/>
          <p:nvPr/>
        </p:nvSpPr>
        <p:spPr>
          <a:xfrm>
            <a:off x="7766539" y="3858463"/>
            <a:ext cx="5645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MSB</a:t>
            </a:r>
            <a:endParaRPr kumimoji="1" lang="ja-JP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714FFEA6-12A3-67F3-17CB-4BCB3F5C3DB0}"/>
              </a:ext>
            </a:extLst>
          </p:cNvPr>
          <p:cNvSpPr txBox="1"/>
          <p:nvPr/>
        </p:nvSpPr>
        <p:spPr>
          <a:xfrm>
            <a:off x="11382494" y="3858462"/>
            <a:ext cx="5132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LSB</a:t>
            </a:r>
            <a:endParaRPr kumimoji="1" lang="ja-JP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AC487FD1-FE12-9638-4B4C-DDFF3D0C81CC}"/>
              </a:ext>
            </a:extLst>
          </p:cNvPr>
          <p:cNvSpPr txBox="1"/>
          <p:nvPr/>
        </p:nvSpPr>
        <p:spPr>
          <a:xfrm>
            <a:off x="6661646" y="4092913"/>
            <a:ext cx="12186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Mask register:</a:t>
            </a:r>
            <a:endParaRPr kumimoji="1" lang="ja-JP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90FA8839-7B33-E73C-8FA4-29C611C22E4E}"/>
              </a:ext>
            </a:extLst>
          </p:cNvPr>
          <p:cNvSpPr txBox="1"/>
          <p:nvPr/>
        </p:nvSpPr>
        <p:spPr>
          <a:xfrm>
            <a:off x="6661645" y="3031227"/>
            <a:ext cx="18068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Larger delay amount</a:t>
            </a:r>
            <a:endParaRPr kumimoji="1" lang="ja-JP" altLang="en-US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51142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2EF4FB3C-163B-892B-A15C-21E14E8D3764}"/>
              </a:ext>
            </a:extLst>
          </p:cNvPr>
          <p:cNvSpPr/>
          <p:nvPr/>
        </p:nvSpPr>
        <p:spPr>
          <a:xfrm>
            <a:off x="4438650" y="3751520"/>
            <a:ext cx="2787650" cy="7516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F20555E7-4860-59B2-5B0F-7EC8CDE0DA1A}"/>
              </a:ext>
            </a:extLst>
          </p:cNvPr>
          <p:cNvSpPr/>
          <p:nvPr/>
        </p:nvSpPr>
        <p:spPr>
          <a:xfrm>
            <a:off x="4631046" y="3459817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99008D6F-3417-5006-476D-2801B37FBFAA}"/>
              </a:ext>
            </a:extLst>
          </p:cNvPr>
          <p:cNvSpPr/>
          <p:nvPr/>
        </p:nvSpPr>
        <p:spPr>
          <a:xfrm>
            <a:off x="6326459" y="335693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265BAEF9-ED32-5CB3-0B69-E4DF68C746C3}"/>
              </a:ext>
            </a:extLst>
          </p:cNvPr>
          <p:cNvSpPr/>
          <p:nvPr/>
        </p:nvSpPr>
        <p:spPr>
          <a:xfrm>
            <a:off x="6527410" y="335693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5E0F6E0D-C067-6940-349B-F1C6BB669D46}"/>
              </a:ext>
            </a:extLst>
          </p:cNvPr>
          <p:cNvSpPr/>
          <p:nvPr/>
        </p:nvSpPr>
        <p:spPr>
          <a:xfrm>
            <a:off x="5806959" y="3461722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A108187E-C25B-A134-D701-B5C259204B30}"/>
              </a:ext>
            </a:extLst>
          </p:cNvPr>
          <p:cNvSpPr/>
          <p:nvPr/>
        </p:nvSpPr>
        <p:spPr>
          <a:xfrm>
            <a:off x="6854974" y="3567839"/>
            <a:ext cx="216606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5700C61E-732D-FD55-E90C-C8AD080CBB10}"/>
              </a:ext>
            </a:extLst>
          </p:cNvPr>
          <p:cNvSpPr/>
          <p:nvPr/>
        </p:nvSpPr>
        <p:spPr>
          <a:xfrm>
            <a:off x="5146764" y="3656227"/>
            <a:ext cx="423882" cy="98433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232E681E-C151-AEDD-F15F-C6204AA1F0C1}"/>
              </a:ext>
            </a:extLst>
          </p:cNvPr>
          <p:cNvSpPr txBox="1"/>
          <p:nvPr/>
        </p:nvSpPr>
        <p:spPr>
          <a:xfrm>
            <a:off x="5822814" y="3485887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0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5" name="楕円 14">
            <a:extLst>
              <a:ext uri="{FF2B5EF4-FFF2-40B4-BE49-F238E27FC236}">
                <a16:creationId xmlns:a16="http://schemas.microsoft.com/office/drawing/2014/main" id="{5EB95A35-A905-0170-AA2C-839A8409D6C9}"/>
              </a:ext>
            </a:extLst>
          </p:cNvPr>
          <p:cNvSpPr/>
          <p:nvPr/>
        </p:nvSpPr>
        <p:spPr>
          <a:xfrm>
            <a:off x="6326459" y="338256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楕円 15">
            <a:extLst>
              <a:ext uri="{FF2B5EF4-FFF2-40B4-BE49-F238E27FC236}">
                <a16:creationId xmlns:a16="http://schemas.microsoft.com/office/drawing/2014/main" id="{74B331D5-0010-3C03-19C1-7598411BB694}"/>
              </a:ext>
            </a:extLst>
          </p:cNvPr>
          <p:cNvSpPr/>
          <p:nvPr/>
        </p:nvSpPr>
        <p:spPr>
          <a:xfrm>
            <a:off x="6325891" y="356380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楕円 16">
            <a:extLst>
              <a:ext uri="{FF2B5EF4-FFF2-40B4-BE49-F238E27FC236}">
                <a16:creationId xmlns:a16="http://schemas.microsoft.com/office/drawing/2014/main" id="{B4599F99-C986-2112-7E44-41EFE5517547}"/>
              </a:ext>
            </a:extLst>
          </p:cNvPr>
          <p:cNvSpPr/>
          <p:nvPr/>
        </p:nvSpPr>
        <p:spPr>
          <a:xfrm>
            <a:off x="6529270" y="338256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楕円 17">
            <a:extLst>
              <a:ext uri="{FF2B5EF4-FFF2-40B4-BE49-F238E27FC236}">
                <a16:creationId xmlns:a16="http://schemas.microsoft.com/office/drawing/2014/main" id="{4F356CDC-CCDB-E7FF-C8EF-147B63A5D451}"/>
              </a:ext>
            </a:extLst>
          </p:cNvPr>
          <p:cNvSpPr/>
          <p:nvPr/>
        </p:nvSpPr>
        <p:spPr>
          <a:xfrm>
            <a:off x="6528702" y="356380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AB84E059-5C0B-324E-987E-88DA92D9CE57}"/>
              </a:ext>
            </a:extLst>
          </p:cNvPr>
          <p:cNvSpPr txBox="1"/>
          <p:nvPr/>
        </p:nvSpPr>
        <p:spPr>
          <a:xfrm>
            <a:off x="4591185" y="3208280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2E9CB38C-9E64-038B-E1A4-CA2A26010ED3}"/>
              </a:ext>
            </a:extLst>
          </p:cNvPr>
          <p:cNvSpPr txBox="1"/>
          <p:nvPr/>
        </p:nvSpPr>
        <p:spPr>
          <a:xfrm>
            <a:off x="4782094" y="3923012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Data link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5F2A701F-56F2-9226-E11D-BF1375ED1DE4}"/>
              </a:ext>
            </a:extLst>
          </p:cNvPr>
          <p:cNvSpPr txBox="1"/>
          <p:nvPr/>
        </p:nvSpPr>
        <p:spPr>
          <a:xfrm>
            <a:off x="5973804" y="3871587"/>
            <a:ext cx="565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IO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F2B21964-DCC5-FFBD-264E-FB89E1F56732}"/>
              </a:ext>
            </a:extLst>
          </p:cNvPr>
          <p:cNvSpPr txBox="1"/>
          <p:nvPr/>
        </p:nvSpPr>
        <p:spPr>
          <a:xfrm>
            <a:off x="6469734" y="3876953"/>
            <a:ext cx="7121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Analog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signal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27" name="直線コネクタ 26">
            <a:extLst>
              <a:ext uri="{FF2B5EF4-FFF2-40B4-BE49-F238E27FC236}">
                <a16:creationId xmlns:a16="http://schemas.microsoft.com/office/drawing/2014/main" id="{84B591D3-FF71-4160-42CA-401479D71E6A}"/>
              </a:ext>
            </a:extLst>
          </p:cNvPr>
          <p:cNvCxnSpPr>
            <a:cxnSpLocks/>
          </p:cNvCxnSpPr>
          <p:nvPr/>
        </p:nvCxnSpPr>
        <p:spPr>
          <a:xfrm flipH="1" flipV="1">
            <a:off x="4826215" y="3596396"/>
            <a:ext cx="121940" cy="3266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F2FA7ACB-43A2-0488-6FE0-56C5D1FB541B}"/>
              </a:ext>
            </a:extLst>
          </p:cNvPr>
          <p:cNvSpPr txBox="1"/>
          <p:nvPr/>
        </p:nvSpPr>
        <p:spPr>
          <a:xfrm>
            <a:off x="3914439" y="4449560"/>
            <a:ext cx="2732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IN1: </a:t>
            </a: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Not in use</a:t>
            </a:r>
            <a:endParaRPr kumimoji="1" lang="en-US" altLang="ja-JP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IN2: Trigger</a:t>
            </a:r>
            <a:r>
              <a:rPr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 </a:t>
            </a: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46D90B40-3909-8DE8-1263-A8F5397FDC59}"/>
              </a:ext>
            </a:extLst>
          </p:cNvPr>
          <p:cNvSpPr txBox="1"/>
          <p:nvPr/>
        </p:nvSpPr>
        <p:spPr>
          <a:xfrm>
            <a:off x="3914439" y="5006795"/>
            <a:ext cx="42643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OUT1: Discriminator (arranged by  IO manger)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OUT2: DAQ signals (arranged by IO manger)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2" name="正方形/長方形 31">
            <a:extLst>
              <a:ext uri="{FF2B5EF4-FFF2-40B4-BE49-F238E27FC236}">
                <a16:creationId xmlns:a16="http://schemas.microsoft.com/office/drawing/2014/main" id="{6DE70875-AB74-BBA2-8734-54CF10837FB5}"/>
              </a:ext>
            </a:extLst>
          </p:cNvPr>
          <p:cNvSpPr/>
          <p:nvPr/>
        </p:nvSpPr>
        <p:spPr>
          <a:xfrm>
            <a:off x="4438650" y="1127761"/>
            <a:ext cx="2787650" cy="158662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4" name="正方形/長方形 33">
            <a:extLst>
              <a:ext uri="{FF2B5EF4-FFF2-40B4-BE49-F238E27FC236}">
                <a16:creationId xmlns:a16="http://schemas.microsoft.com/office/drawing/2014/main" id="{FE898083-DD7A-872F-EFD9-B75CE490BB68}"/>
              </a:ext>
            </a:extLst>
          </p:cNvPr>
          <p:cNvSpPr/>
          <p:nvPr/>
        </p:nvSpPr>
        <p:spPr>
          <a:xfrm>
            <a:off x="5299203" y="1389540"/>
            <a:ext cx="472194" cy="426560"/>
          </a:xfrm>
          <a:prstGeom prst="rect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5" name="正方形/長方形 34">
            <a:extLst>
              <a:ext uri="{FF2B5EF4-FFF2-40B4-BE49-F238E27FC236}">
                <a16:creationId xmlns:a16="http://schemas.microsoft.com/office/drawing/2014/main" id="{82FF9243-7A75-E778-CB83-AEE78746F120}"/>
              </a:ext>
            </a:extLst>
          </p:cNvPr>
          <p:cNvSpPr/>
          <p:nvPr/>
        </p:nvSpPr>
        <p:spPr>
          <a:xfrm>
            <a:off x="5937060" y="1389540"/>
            <a:ext cx="472194" cy="426560"/>
          </a:xfrm>
          <a:prstGeom prst="rect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6" name="正方形/長方形 35">
            <a:extLst>
              <a:ext uri="{FF2B5EF4-FFF2-40B4-BE49-F238E27FC236}">
                <a16:creationId xmlns:a16="http://schemas.microsoft.com/office/drawing/2014/main" id="{8437B58D-AAF9-379A-371C-6ECA2B8D7AB4}"/>
              </a:ext>
            </a:extLst>
          </p:cNvPr>
          <p:cNvSpPr/>
          <p:nvPr/>
        </p:nvSpPr>
        <p:spPr>
          <a:xfrm>
            <a:off x="4793030" y="1988573"/>
            <a:ext cx="457618" cy="427713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AF67051C-A0AC-4A56-27F0-5442E2868D68}"/>
              </a:ext>
            </a:extLst>
          </p:cNvPr>
          <p:cNvSpPr/>
          <p:nvPr/>
        </p:nvSpPr>
        <p:spPr>
          <a:xfrm>
            <a:off x="5325677" y="1988573"/>
            <a:ext cx="457618" cy="427713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正方形/長方形 38">
            <a:extLst>
              <a:ext uri="{FF2B5EF4-FFF2-40B4-BE49-F238E27FC236}">
                <a16:creationId xmlns:a16="http://schemas.microsoft.com/office/drawing/2014/main" id="{67CDC776-9C58-065A-E7FD-950A5C2D5406}"/>
              </a:ext>
            </a:extLst>
          </p:cNvPr>
          <p:cNvSpPr/>
          <p:nvPr/>
        </p:nvSpPr>
        <p:spPr>
          <a:xfrm>
            <a:off x="5876607" y="1988573"/>
            <a:ext cx="457618" cy="427713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0" name="正方形/長方形 39">
            <a:extLst>
              <a:ext uri="{FF2B5EF4-FFF2-40B4-BE49-F238E27FC236}">
                <a16:creationId xmlns:a16="http://schemas.microsoft.com/office/drawing/2014/main" id="{906F8884-097C-3DD6-A26C-4C7733A0B715}"/>
              </a:ext>
            </a:extLst>
          </p:cNvPr>
          <p:cNvSpPr/>
          <p:nvPr/>
        </p:nvSpPr>
        <p:spPr>
          <a:xfrm>
            <a:off x="6409254" y="1988573"/>
            <a:ext cx="457618" cy="427713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1" name="テキスト ボックス 40">
            <a:extLst>
              <a:ext uri="{FF2B5EF4-FFF2-40B4-BE49-F238E27FC236}">
                <a16:creationId xmlns:a16="http://schemas.microsoft.com/office/drawing/2014/main" id="{325C1BFC-DB38-EF4F-179B-238B35C81E02}"/>
              </a:ext>
            </a:extLst>
          </p:cNvPr>
          <p:cNvSpPr txBox="1"/>
          <p:nvPr/>
        </p:nvSpPr>
        <p:spPr>
          <a:xfrm>
            <a:off x="5822814" y="1123368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0-63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2" name="テキスト ボックス 41">
            <a:extLst>
              <a:ext uri="{FF2B5EF4-FFF2-40B4-BE49-F238E27FC236}">
                <a16:creationId xmlns:a16="http://schemas.microsoft.com/office/drawing/2014/main" id="{A0FE125B-6089-BFE6-9FEE-A92B9D6EED26}"/>
              </a:ext>
            </a:extLst>
          </p:cNvPr>
          <p:cNvSpPr txBox="1"/>
          <p:nvPr/>
        </p:nvSpPr>
        <p:spPr>
          <a:xfrm>
            <a:off x="4277506" y="1126051"/>
            <a:ext cx="17072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64-127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3" name="テキスト ボックス 42">
            <a:extLst>
              <a:ext uri="{FF2B5EF4-FFF2-40B4-BE49-F238E27FC236}">
                <a16:creationId xmlns:a16="http://schemas.microsoft.com/office/drawing/2014/main" id="{494C93C6-652E-0A9B-8FEE-6FDC278FC7A5}"/>
              </a:ext>
            </a:extLst>
          </p:cNvPr>
          <p:cNvSpPr txBox="1"/>
          <p:nvPr/>
        </p:nvSpPr>
        <p:spPr>
          <a:xfrm>
            <a:off x="5372862" y="2447937"/>
            <a:ext cx="10311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CITIROCs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4" name="テキスト ボックス 43">
            <a:extLst>
              <a:ext uri="{FF2B5EF4-FFF2-40B4-BE49-F238E27FC236}">
                <a16:creationId xmlns:a16="http://schemas.microsoft.com/office/drawing/2014/main" id="{E8EE124B-B05C-D7D4-EE9E-A0A9289D1EBC}"/>
              </a:ext>
            </a:extLst>
          </p:cNvPr>
          <p:cNvSpPr txBox="1"/>
          <p:nvPr/>
        </p:nvSpPr>
        <p:spPr>
          <a:xfrm>
            <a:off x="5806959" y="1489250"/>
            <a:ext cx="7181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MPPC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5" name="テキスト ボックス 44">
            <a:extLst>
              <a:ext uri="{FF2B5EF4-FFF2-40B4-BE49-F238E27FC236}">
                <a16:creationId xmlns:a16="http://schemas.microsoft.com/office/drawing/2014/main" id="{79FA07C2-32FC-DEFD-39B3-19B839595EA0}"/>
              </a:ext>
            </a:extLst>
          </p:cNvPr>
          <p:cNvSpPr txBox="1"/>
          <p:nvPr/>
        </p:nvSpPr>
        <p:spPr>
          <a:xfrm>
            <a:off x="5195403" y="1489477"/>
            <a:ext cx="7181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MPPC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6" name="テキスト ボックス 45">
            <a:extLst>
              <a:ext uri="{FF2B5EF4-FFF2-40B4-BE49-F238E27FC236}">
                <a16:creationId xmlns:a16="http://schemas.microsoft.com/office/drawing/2014/main" id="{2375F05B-E28E-EA55-D62A-C84762E66615}"/>
              </a:ext>
            </a:extLst>
          </p:cNvPr>
          <p:cNvSpPr txBox="1"/>
          <p:nvPr/>
        </p:nvSpPr>
        <p:spPr>
          <a:xfrm>
            <a:off x="5250648" y="2976058"/>
            <a:ext cx="24686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0: Secondary (RX)</a:t>
            </a:r>
            <a:endParaRPr kumimoji="1" lang="ja-JP" altLang="en-US" sz="14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86940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2051</TotalTime>
  <Words>268</Words>
  <Application>Microsoft Office PowerPoint</Application>
  <PresentationFormat>ワイド画面</PresentationFormat>
  <Paragraphs>172</Paragraphs>
  <Slides>10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10</vt:i4>
      </vt:variant>
    </vt:vector>
  </HeadingPairs>
  <TitlesOfParts>
    <vt:vector size="17" baseType="lpstr">
      <vt:lpstr>MS UI Gothic</vt:lpstr>
      <vt:lpstr>UD デジタル 教科書体 NK-R</vt:lpstr>
      <vt:lpstr>游ゴシック</vt:lpstr>
      <vt:lpstr>游ゴシック Light</vt:lpstr>
      <vt:lpstr>Arial</vt:lpstr>
      <vt:lpstr>Times New Roman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Ryotaro Honda</dc:creator>
  <cp:lastModifiedBy>Ryotaro Honda</cp:lastModifiedBy>
  <cp:revision>189</cp:revision>
  <dcterms:created xsi:type="dcterms:W3CDTF">2024-10-31T05:22:08Z</dcterms:created>
  <dcterms:modified xsi:type="dcterms:W3CDTF">2025-05-23T09:26:56Z</dcterms:modified>
</cp:coreProperties>
</file>

<file path=docProps/thumbnail.jpeg>
</file>